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78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6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320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90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90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55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51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53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58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79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87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0CD18-1FDB-4B34-80F0-66AE25C54E65}" type="datetimeFigureOut">
              <a:rPr lang="fr-FR" smtClean="0"/>
              <a:t>03/12/2019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34849-974B-4692-9835-66C9EA6C99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0531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55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4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4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8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2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99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6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40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38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48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2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93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33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50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9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63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65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94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1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24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55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3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60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52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9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97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07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678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6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2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53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67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1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96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40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9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3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5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53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071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75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75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02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18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912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38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87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423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70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93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60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72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38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61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5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39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0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162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34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52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859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54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15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965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73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1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397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4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508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693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988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192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532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188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549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178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85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111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417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734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084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385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414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940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835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291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321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1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38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867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268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519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027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0"/>
            <a:ext cx="1061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303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3"/>
            <a:ext cx="12192000" cy="64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704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rinomes Academiques 2019 ©Iacques ROBERT 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438"/>
            <a:ext cx="12192000" cy="518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53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96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96</vt:i4>
      </vt:variant>
    </vt:vector>
  </HeadingPairs>
  <TitlesOfParts>
    <vt:vector size="10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Ministère des Armées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ROSELLO Joelle SA CL EXCEPTI DEF</dc:creator>
  <cp:lastModifiedBy>ROSELLO Joelle SA CL EXCEPTI DEF</cp:lastModifiedBy>
  <cp:revision>2</cp:revision>
  <dcterms:created xsi:type="dcterms:W3CDTF">2019-12-03T16:21:34Z</dcterms:created>
  <dcterms:modified xsi:type="dcterms:W3CDTF">2019-12-03T16:24:51Z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