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7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29332-4F58-4C79-98EA-16CB31F12EB7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B8B1-CF94-48EB-9D55-25DE79C21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058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29332-4F58-4C79-98EA-16CB31F12EB7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B8B1-CF94-48EB-9D55-25DE79C21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958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29332-4F58-4C79-98EA-16CB31F12EB7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B8B1-CF94-48EB-9D55-25DE79C21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0987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29332-4F58-4C79-98EA-16CB31F12EB7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B8B1-CF94-48EB-9D55-25DE79C21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5934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29332-4F58-4C79-98EA-16CB31F12EB7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B8B1-CF94-48EB-9D55-25DE79C21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234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29332-4F58-4C79-98EA-16CB31F12EB7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B8B1-CF94-48EB-9D55-25DE79C21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495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29332-4F58-4C79-98EA-16CB31F12EB7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B8B1-CF94-48EB-9D55-25DE79C21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8494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29332-4F58-4C79-98EA-16CB31F12EB7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B8B1-CF94-48EB-9D55-25DE79C21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8478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29332-4F58-4C79-98EA-16CB31F12EB7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B8B1-CF94-48EB-9D55-25DE79C21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526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29332-4F58-4C79-98EA-16CB31F12EB7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B8B1-CF94-48EB-9D55-25DE79C21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65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29332-4F58-4C79-98EA-16CB31F12EB7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B8B1-CF94-48EB-9D55-25DE79C21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927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29332-4F58-4C79-98EA-16CB31F12EB7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1B8B1-CF94-48EB-9D55-25DE79C21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2711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0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8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1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1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9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5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2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2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7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9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7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1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4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8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1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5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2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1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3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8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2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3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0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3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9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0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5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9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9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2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3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6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7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6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6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5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1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3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664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17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0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787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277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308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886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642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585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011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797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684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25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6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24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3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1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ECPAD_136_F_001_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91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Grand écran</PresentationFormat>
  <Paragraphs>0</Paragraphs>
  <Slides>60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Ministère des Armées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ROSELLO Joelle SA CL EXCEPTI DEF</dc:creator>
  <cp:lastModifiedBy>ROSELLO Joelle SA CL EXCEPTI DEF</cp:lastModifiedBy>
  <cp:revision>2</cp:revision>
  <dcterms:created xsi:type="dcterms:W3CDTF">2019-12-03T14:30:07Z</dcterms:created>
  <dcterms:modified xsi:type="dcterms:W3CDTF">2019-12-03T14:33:29Z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