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64" r:id="rId4"/>
    <p:sldId id="259" r:id="rId5"/>
    <p:sldId id="260" r:id="rId6"/>
    <p:sldId id="261" r:id="rId7"/>
    <p:sldId id="265" r:id="rId8"/>
    <p:sldId id="262" r:id="rId9"/>
    <p:sldId id="268" r:id="rId10"/>
    <p:sldId id="269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A"/>
    <a:srgbClr val="054797"/>
    <a:srgbClr val="DE3F2E"/>
    <a:srgbClr val="1641CC"/>
    <a:srgbClr val="3A64EA"/>
    <a:srgbClr val="336FF5"/>
    <a:srgbClr val="1E3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91" autoAdjust="0"/>
    <p:restoredTop sz="99302" autoAdjust="0"/>
  </p:normalViewPr>
  <p:slideViewPr>
    <p:cSldViewPr>
      <p:cViewPr>
        <p:scale>
          <a:sx n="70" d="100"/>
          <a:sy n="70" d="100"/>
        </p:scale>
        <p:origin x="-96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36508691995663289"/>
          <c:y val="1.717545955731694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Représentation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789862963364024"/>
                  <c:y val="5.48744546851207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3697388480551699E-2"/>
                  <c:y val="-0.153259475419432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347422487245969"/>
                  <c:y val="1.65813327316690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05615974050921E-2"/>
                  <c:y val="9.8571547605821569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Armée</c:v>
                </c:pt>
                <c:pt idx="1">
                  <c:v>Education Nationale</c:v>
                </c:pt>
                <c:pt idx="2">
                  <c:v>Union IHEDN</c:v>
                </c:pt>
                <c:pt idx="3">
                  <c:v>Composantes multiples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36</c:v>
                </c:pt>
                <c:pt idx="1">
                  <c:v>31</c:v>
                </c:pt>
                <c:pt idx="2">
                  <c:v>21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07/relationships/hdphoto" Target="../media/hdphoto2.wdp"/><Relationship Id="rId1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07/relationships/hdphoto" Target="../media/hdphoto2.wdp"/><Relationship Id="rId1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26394-FEFA-424C-885C-A9377FCC08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3F0C64-EA3D-45F4-8038-013326733099}">
      <dgm:prSet/>
      <dgm:spPr>
        <a:solidFill>
          <a:srgbClr val="054797"/>
        </a:solidFill>
        <a:ln>
          <a:solidFill>
            <a:srgbClr val="054797"/>
          </a:solidFill>
        </a:ln>
      </dgm:spPr>
      <dgm:t>
        <a:bodyPr/>
        <a:lstStyle/>
        <a:p>
          <a:pPr rtl="0"/>
          <a:r>
            <a:rPr lang="fr-FR" dirty="0" smtClean="0"/>
            <a:t>Leur perception dans les rôles et missions ;</a:t>
          </a:r>
          <a:endParaRPr lang="fr-FR" dirty="0"/>
        </a:p>
      </dgm:t>
    </dgm:pt>
    <dgm:pt modelId="{9337B939-9C6B-4ADF-A193-19C64CEF9A8B}" type="parTrans" cxnId="{90A545B3-2325-47DB-99A4-1013383CB0EE}">
      <dgm:prSet/>
      <dgm:spPr/>
      <dgm:t>
        <a:bodyPr/>
        <a:lstStyle/>
        <a:p>
          <a:endParaRPr lang="fr-FR"/>
        </a:p>
      </dgm:t>
    </dgm:pt>
    <dgm:pt modelId="{31D7A5B4-5D7E-44A8-9AD8-E7FB4F44AC48}" type="sibTrans" cxnId="{90A545B3-2325-47DB-99A4-1013383CB0EE}">
      <dgm:prSet/>
      <dgm:spPr>
        <a:ln>
          <a:solidFill>
            <a:srgbClr val="054797"/>
          </a:solidFill>
        </a:ln>
      </dgm:spPr>
      <dgm:t>
        <a:bodyPr/>
        <a:lstStyle/>
        <a:p>
          <a:endParaRPr lang="fr-FR"/>
        </a:p>
      </dgm:t>
    </dgm:pt>
    <dgm:pt modelId="{9E2BB798-9A29-41D8-BDEC-7C5F112F8983}">
      <dgm:prSet/>
      <dgm:spPr>
        <a:solidFill>
          <a:srgbClr val="DE3F2E"/>
        </a:solidFill>
      </dgm:spPr>
      <dgm:t>
        <a:bodyPr/>
        <a:lstStyle/>
        <a:p>
          <a:pPr rtl="0"/>
          <a:r>
            <a:rPr lang="fr-FR" dirty="0" smtClean="0">
              <a:solidFill>
                <a:schemeClr val="bg1"/>
              </a:solidFill>
            </a:rPr>
            <a:t>Les problématiques rencontrées ;</a:t>
          </a:r>
          <a:endParaRPr lang="fr-FR" dirty="0">
            <a:solidFill>
              <a:schemeClr val="bg1"/>
            </a:solidFill>
          </a:endParaRPr>
        </a:p>
      </dgm:t>
    </dgm:pt>
    <dgm:pt modelId="{8027C352-FCA1-49E5-9B75-04ACA20D16EE}" type="parTrans" cxnId="{7AFD36C7-B631-4AF1-954D-16DE26237335}">
      <dgm:prSet/>
      <dgm:spPr/>
      <dgm:t>
        <a:bodyPr/>
        <a:lstStyle/>
        <a:p>
          <a:endParaRPr lang="fr-FR"/>
        </a:p>
      </dgm:t>
    </dgm:pt>
    <dgm:pt modelId="{FC0059E7-91D4-4B92-9797-A7CC1A5E2472}" type="sibTrans" cxnId="{7AFD36C7-B631-4AF1-954D-16DE26237335}">
      <dgm:prSet/>
      <dgm:spPr/>
      <dgm:t>
        <a:bodyPr/>
        <a:lstStyle/>
        <a:p>
          <a:endParaRPr lang="fr-FR"/>
        </a:p>
      </dgm:t>
    </dgm:pt>
    <dgm:pt modelId="{ECE6DD02-4F37-460E-8472-EBC902B92883}">
      <dgm:prSet/>
      <dgm:spPr>
        <a:solidFill>
          <a:srgbClr val="8A8A8A"/>
        </a:solidFill>
      </dgm:spPr>
      <dgm:t>
        <a:bodyPr/>
        <a:lstStyle/>
        <a:p>
          <a:pPr rtl="0"/>
          <a:r>
            <a:rPr lang="fr-FR" dirty="0" smtClean="0">
              <a:solidFill>
                <a:schemeClr val="bg1"/>
              </a:solidFill>
            </a:rPr>
            <a:t>Les pistes d’amélioration qu’ils proposent.</a:t>
          </a:r>
          <a:endParaRPr lang="fr-FR" dirty="0">
            <a:solidFill>
              <a:schemeClr val="bg1"/>
            </a:solidFill>
          </a:endParaRPr>
        </a:p>
      </dgm:t>
    </dgm:pt>
    <dgm:pt modelId="{E95D517C-50C0-4389-BF27-A08CD2A86755}" type="parTrans" cxnId="{BBEDAB23-EFB1-4820-9D03-4E9A1FE126EE}">
      <dgm:prSet/>
      <dgm:spPr/>
      <dgm:t>
        <a:bodyPr/>
        <a:lstStyle/>
        <a:p>
          <a:endParaRPr lang="fr-FR"/>
        </a:p>
      </dgm:t>
    </dgm:pt>
    <dgm:pt modelId="{346ACF5F-C1F7-4A93-BCB1-0A463416E4E0}" type="sibTrans" cxnId="{BBEDAB23-EFB1-4820-9D03-4E9A1FE126EE}">
      <dgm:prSet/>
      <dgm:spPr/>
      <dgm:t>
        <a:bodyPr/>
        <a:lstStyle/>
        <a:p>
          <a:endParaRPr lang="fr-FR"/>
        </a:p>
      </dgm:t>
    </dgm:pt>
    <dgm:pt modelId="{F1C3A92A-04C9-4288-A877-0B0B0E0F5BFB}" type="pres">
      <dgm:prSet presAssocID="{C7C26394-FEFA-424C-885C-A9377FCC08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777881-6965-4234-BF9A-74E0539F7385}" type="pres">
      <dgm:prSet presAssocID="{3C3F0C64-EA3D-45F4-8038-013326733099}" presName="composite" presStyleCnt="0"/>
      <dgm:spPr/>
    </dgm:pt>
    <dgm:pt modelId="{FE79721B-05F7-41DB-9343-9E57A8E5C8CB}" type="pres">
      <dgm:prSet presAssocID="{3C3F0C64-EA3D-45F4-8038-013326733099}" presName="imgShp" presStyleLbl="fgImgPlace1" presStyleIdx="0" presStyleCnt="3" custScaleX="111603" custScaleY="119797" custLinFactNeighborX="-30826" custLinFactNeighborY="-28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6CE54B-556F-46BC-9F8B-10FACF0D3578}" type="pres">
      <dgm:prSet presAssocID="{3C3F0C64-EA3D-45F4-8038-01332673309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8D2822-5D39-454B-AAED-C70A5CE209D7}" type="pres">
      <dgm:prSet presAssocID="{31D7A5B4-5D7E-44A8-9AD8-E7FB4F44AC48}" presName="spacing" presStyleCnt="0"/>
      <dgm:spPr/>
    </dgm:pt>
    <dgm:pt modelId="{AB90F2B8-1507-4828-8762-C5ECD03BA730}" type="pres">
      <dgm:prSet presAssocID="{9E2BB798-9A29-41D8-BDEC-7C5F112F8983}" presName="composite" presStyleCnt="0"/>
      <dgm:spPr/>
    </dgm:pt>
    <dgm:pt modelId="{D9C77FFE-BB41-41FA-80BD-2EA11C837CBD}" type="pres">
      <dgm:prSet presAssocID="{9E2BB798-9A29-41D8-BDEC-7C5F112F8983}" presName="imgShp" presStyleLbl="fgImgPlace1" presStyleIdx="1" presStyleCnt="3" custAng="5400000" custScaleX="121462" custScaleY="118891" custLinFactNeighborX="-23509" custLinFactNeighborY="-20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FE07B2C-FF88-43D8-848F-EDB53C57BFD2}" type="pres">
      <dgm:prSet presAssocID="{9E2BB798-9A29-41D8-BDEC-7C5F112F898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F0B411-EDEE-423E-9283-F5A80486D66F}" type="pres">
      <dgm:prSet presAssocID="{FC0059E7-91D4-4B92-9797-A7CC1A5E2472}" presName="spacing" presStyleCnt="0"/>
      <dgm:spPr/>
    </dgm:pt>
    <dgm:pt modelId="{D86DF397-206D-4076-8478-EE4F9343CF09}" type="pres">
      <dgm:prSet presAssocID="{ECE6DD02-4F37-460E-8472-EBC902B92883}" presName="composite" presStyleCnt="0"/>
      <dgm:spPr/>
    </dgm:pt>
    <dgm:pt modelId="{578029EC-ED59-431A-85CA-F20D11442E0C}" type="pres">
      <dgm:prSet presAssocID="{ECE6DD02-4F37-460E-8472-EBC902B92883}" presName="imgShp" presStyleLbl="fgImgPlace1" presStyleIdx="2" presStyleCnt="3" custScaleX="111656" custScaleY="110707" custLinFactNeighborX="-15289" custLinFactNeighborY="-80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587B91-B3B7-4682-AAD3-3080CD8F4D83}" type="pres">
      <dgm:prSet presAssocID="{ECE6DD02-4F37-460E-8472-EBC902B9288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264255-1FEF-4019-82AF-F9B04FD2EE50}" type="presOf" srcId="{3C3F0C64-EA3D-45F4-8038-013326733099}" destId="{216CE54B-556F-46BC-9F8B-10FACF0D3578}" srcOrd="0" destOrd="0" presId="urn:microsoft.com/office/officeart/2005/8/layout/vList3"/>
    <dgm:cxn modelId="{BBEDAB23-EFB1-4820-9D03-4E9A1FE126EE}" srcId="{C7C26394-FEFA-424C-885C-A9377FCC08EB}" destId="{ECE6DD02-4F37-460E-8472-EBC902B92883}" srcOrd="2" destOrd="0" parTransId="{E95D517C-50C0-4389-BF27-A08CD2A86755}" sibTransId="{346ACF5F-C1F7-4A93-BCB1-0A463416E4E0}"/>
    <dgm:cxn modelId="{12C27E43-B7D7-410A-A525-A2D30C50CFBC}" type="presOf" srcId="{9E2BB798-9A29-41D8-BDEC-7C5F112F8983}" destId="{AFE07B2C-FF88-43D8-848F-EDB53C57BFD2}" srcOrd="0" destOrd="0" presId="urn:microsoft.com/office/officeart/2005/8/layout/vList3"/>
    <dgm:cxn modelId="{90A545B3-2325-47DB-99A4-1013383CB0EE}" srcId="{C7C26394-FEFA-424C-885C-A9377FCC08EB}" destId="{3C3F0C64-EA3D-45F4-8038-013326733099}" srcOrd="0" destOrd="0" parTransId="{9337B939-9C6B-4ADF-A193-19C64CEF9A8B}" sibTransId="{31D7A5B4-5D7E-44A8-9AD8-E7FB4F44AC48}"/>
    <dgm:cxn modelId="{F6AEB64D-191F-488E-B87C-E8423435928A}" type="presOf" srcId="{C7C26394-FEFA-424C-885C-A9377FCC08EB}" destId="{F1C3A92A-04C9-4288-A877-0B0B0E0F5BFB}" srcOrd="0" destOrd="0" presId="urn:microsoft.com/office/officeart/2005/8/layout/vList3"/>
    <dgm:cxn modelId="{1E957ABB-41F3-41EF-A30B-3D7079851922}" type="presOf" srcId="{ECE6DD02-4F37-460E-8472-EBC902B92883}" destId="{71587B91-B3B7-4682-AAD3-3080CD8F4D83}" srcOrd="0" destOrd="0" presId="urn:microsoft.com/office/officeart/2005/8/layout/vList3"/>
    <dgm:cxn modelId="{7AFD36C7-B631-4AF1-954D-16DE26237335}" srcId="{C7C26394-FEFA-424C-885C-A9377FCC08EB}" destId="{9E2BB798-9A29-41D8-BDEC-7C5F112F8983}" srcOrd="1" destOrd="0" parTransId="{8027C352-FCA1-49E5-9B75-04ACA20D16EE}" sibTransId="{FC0059E7-91D4-4B92-9797-A7CC1A5E2472}"/>
    <dgm:cxn modelId="{FAC85288-E35A-4D64-8B34-8E2A9CEA7A77}" type="presParOf" srcId="{F1C3A92A-04C9-4288-A877-0B0B0E0F5BFB}" destId="{F2777881-6965-4234-BF9A-74E0539F7385}" srcOrd="0" destOrd="0" presId="urn:microsoft.com/office/officeart/2005/8/layout/vList3"/>
    <dgm:cxn modelId="{346928CE-ACC8-4BA3-9D48-FC1B223C96FC}" type="presParOf" srcId="{F2777881-6965-4234-BF9A-74E0539F7385}" destId="{FE79721B-05F7-41DB-9343-9E57A8E5C8CB}" srcOrd="0" destOrd="0" presId="urn:microsoft.com/office/officeart/2005/8/layout/vList3"/>
    <dgm:cxn modelId="{7C9FD4FD-8672-4588-BA8A-7BA0437A37B1}" type="presParOf" srcId="{F2777881-6965-4234-BF9A-74E0539F7385}" destId="{216CE54B-556F-46BC-9F8B-10FACF0D3578}" srcOrd="1" destOrd="0" presId="urn:microsoft.com/office/officeart/2005/8/layout/vList3"/>
    <dgm:cxn modelId="{4EBDAC29-856E-4250-B4E2-B374BF58AE4D}" type="presParOf" srcId="{F1C3A92A-04C9-4288-A877-0B0B0E0F5BFB}" destId="{898D2822-5D39-454B-AAED-C70A5CE209D7}" srcOrd="1" destOrd="0" presId="urn:microsoft.com/office/officeart/2005/8/layout/vList3"/>
    <dgm:cxn modelId="{0FD2B7B7-9716-4F65-8FBF-28BBE153EF1B}" type="presParOf" srcId="{F1C3A92A-04C9-4288-A877-0B0B0E0F5BFB}" destId="{AB90F2B8-1507-4828-8762-C5ECD03BA730}" srcOrd="2" destOrd="0" presId="urn:microsoft.com/office/officeart/2005/8/layout/vList3"/>
    <dgm:cxn modelId="{740F858A-9AE4-4790-B360-DFED42863E42}" type="presParOf" srcId="{AB90F2B8-1507-4828-8762-C5ECD03BA730}" destId="{D9C77FFE-BB41-41FA-80BD-2EA11C837CBD}" srcOrd="0" destOrd="0" presId="urn:microsoft.com/office/officeart/2005/8/layout/vList3"/>
    <dgm:cxn modelId="{470C87F7-82D8-4D80-8723-D87BF8178B03}" type="presParOf" srcId="{AB90F2B8-1507-4828-8762-C5ECD03BA730}" destId="{AFE07B2C-FF88-43D8-848F-EDB53C57BFD2}" srcOrd="1" destOrd="0" presId="urn:microsoft.com/office/officeart/2005/8/layout/vList3"/>
    <dgm:cxn modelId="{7A099D4F-59CB-4ED8-9B2F-ABF1F9443A12}" type="presParOf" srcId="{F1C3A92A-04C9-4288-A877-0B0B0E0F5BFB}" destId="{F5F0B411-EDEE-423E-9283-F5A80486D66F}" srcOrd="3" destOrd="0" presId="urn:microsoft.com/office/officeart/2005/8/layout/vList3"/>
    <dgm:cxn modelId="{8A661735-3774-4917-BB36-7903F3821838}" type="presParOf" srcId="{F1C3A92A-04C9-4288-A877-0B0B0E0F5BFB}" destId="{D86DF397-206D-4076-8478-EE4F9343CF09}" srcOrd="4" destOrd="0" presId="urn:microsoft.com/office/officeart/2005/8/layout/vList3"/>
    <dgm:cxn modelId="{EA737EF7-2B65-456E-A301-C110A5218B9E}" type="presParOf" srcId="{D86DF397-206D-4076-8478-EE4F9343CF09}" destId="{578029EC-ED59-431A-85CA-F20D11442E0C}" srcOrd="0" destOrd="0" presId="urn:microsoft.com/office/officeart/2005/8/layout/vList3"/>
    <dgm:cxn modelId="{2866274A-D584-42CB-B13E-89C50C8F2895}" type="presParOf" srcId="{D86DF397-206D-4076-8478-EE4F9343CF09}" destId="{71587B91-B3B7-4682-AAD3-3080CD8F4D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26394-FEFA-424C-885C-A9377FCC08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3F0C64-EA3D-45F4-8038-013326733099}">
      <dgm:prSet/>
      <dgm:spPr>
        <a:solidFill>
          <a:srgbClr val="054797"/>
        </a:solidFill>
        <a:ln>
          <a:solidFill>
            <a:srgbClr val="054797"/>
          </a:solidFill>
        </a:ln>
      </dgm:spPr>
      <dgm:t>
        <a:bodyPr/>
        <a:lstStyle/>
        <a:p>
          <a:pPr algn="ctr" rtl="0"/>
          <a:r>
            <a:rPr lang="fr-FR" dirty="0" smtClean="0"/>
            <a:t>Estiment être reconnus pour leurs actions en faveur de l’éducation à la défense;</a:t>
          </a:r>
          <a:endParaRPr lang="fr-FR" dirty="0"/>
        </a:p>
      </dgm:t>
    </dgm:pt>
    <dgm:pt modelId="{9337B939-9C6B-4ADF-A193-19C64CEF9A8B}" type="parTrans" cxnId="{90A545B3-2325-47DB-99A4-1013383CB0EE}">
      <dgm:prSet/>
      <dgm:spPr/>
      <dgm:t>
        <a:bodyPr/>
        <a:lstStyle/>
        <a:p>
          <a:pPr algn="ctr"/>
          <a:endParaRPr lang="fr-FR"/>
        </a:p>
      </dgm:t>
    </dgm:pt>
    <dgm:pt modelId="{31D7A5B4-5D7E-44A8-9AD8-E7FB4F44AC48}" type="sibTrans" cxnId="{90A545B3-2325-47DB-99A4-1013383CB0EE}">
      <dgm:prSet/>
      <dgm:spPr>
        <a:ln>
          <a:solidFill>
            <a:srgbClr val="054797"/>
          </a:solidFill>
        </a:ln>
      </dgm:spPr>
      <dgm:t>
        <a:bodyPr/>
        <a:lstStyle/>
        <a:p>
          <a:pPr algn="ctr"/>
          <a:endParaRPr lang="fr-FR"/>
        </a:p>
      </dgm:t>
    </dgm:pt>
    <dgm:pt modelId="{9E2BB798-9A29-41D8-BDEC-7C5F112F8983}">
      <dgm:prSet/>
      <dgm:spPr>
        <a:solidFill>
          <a:srgbClr val="DE3F2E"/>
        </a:solidFill>
      </dgm:spPr>
      <dgm:t>
        <a:bodyPr/>
        <a:lstStyle/>
        <a:p>
          <a:pPr algn="ctr" rtl="0"/>
          <a:r>
            <a:rPr lang="fr-FR" dirty="0" smtClean="0"/>
            <a:t>S’estiment clairement identifiés par le corps enseignant comme relais défense - « oui » : 32% ; « oui mais pas encore assez »: 46% </a:t>
          </a:r>
          <a:r>
            <a:rPr lang="fr-FR" dirty="0" smtClean="0">
              <a:solidFill>
                <a:schemeClr val="bg1"/>
              </a:solidFill>
            </a:rPr>
            <a:t>;</a:t>
          </a:r>
          <a:endParaRPr lang="fr-FR" dirty="0">
            <a:solidFill>
              <a:schemeClr val="bg1"/>
            </a:solidFill>
          </a:endParaRPr>
        </a:p>
      </dgm:t>
    </dgm:pt>
    <dgm:pt modelId="{8027C352-FCA1-49E5-9B75-04ACA20D16EE}" type="parTrans" cxnId="{7AFD36C7-B631-4AF1-954D-16DE26237335}">
      <dgm:prSet/>
      <dgm:spPr/>
      <dgm:t>
        <a:bodyPr/>
        <a:lstStyle/>
        <a:p>
          <a:pPr algn="ctr"/>
          <a:endParaRPr lang="fr-FR"/>
        </a:p>
      </dgm:t>
    </dgm:pt>
    <dgm:pt modelId="{FC0059E7-91D4-4B92-9797-A7CC1A5E2472}" type="sibTrans" cxnId="{7AFD36C7-B631-4AF1-954D-16DE26237335}">
      <dgm:prSet/>
      <dgm:spPr/>
      <dgm:t>
        <a:bodyPr/>
        <a:lstStyle/>
        <a:p>
          <a:pPr algn="ctr"/>
          <a:endParaRPr lang="fr-FR"/>
        </a:p>
      </dgm:t>
    </dgm:pt>
    <dgm:pt modelId="{ECE6DD02-4F37-460E-8472-EBC902B92883}">
      <dgm:prSet/>
      <dgm:spPr>
        <a:solidFill>
          <a:srgbClr val="8A8A8A"/>
        </a:solidFill>
      </dgm:spPr>
      <dgm:t>
        <a:bodyPr/>
        <a:lstStyle/>
        <a:p>
          <a:pPr algn="ctr" rtl="0"/>
          <a:r>
            <a:rPr lang="fr-FR" dirty="0" smtClean="0"/>
            <a:t>Ont le sentiment d’être reconnus du grand public </a:t>
          </a:r>
          <a:r>
            <a:rPr lang="fr-FR" dirty="0" smtClean="0">
              <a:solidFill>
                <a:schemeClr val="bg1"/>
              </a:solidFill>
            </a:rPr>
            <a:t>.</a:t>
          </a:r>
          <a:endParaRPr lang="fr-FR" dirty="0">
            <a:solidFill>
              <a:schemeClr val="bg1"/>
            </a:solidFill>
          </a:endParaRPr>
        </a:p>
      </dgm:t>
    </dgm:pt>
    <dgm:pt modelId="{E95D517C-50C0-4389-BF27-A08CD2A86755}" type="parTrans" cxnId="{BBEDAB23-EFB1-4820-9D03-4E9A1FE126EE}">
      <dgm:prSet/>
      <dgm:spPr/>
      <dgm:t>
        <a:bodyPr/>
        <a:lstStyle/>
        <a:p>
          <a:pPr algn="ctr"/>
          <a:endParaRPr lang="fr-FR"/>
        </a:p>
      </dgm:t>
    </dgm:pt>
    <dgm:pt modelId="{346ACF5F-C1F7-4A93-BCB1-0A463416E4E0}" type="sibTrans" cxnId="{BBEDAB23-EFB1-4820-9D03-4E9A1FE126EE}">
      <dgm:prSet/>
      <dgm:spPr/>
      <dgm:t>
        <a:bodyPr/>
        <a:lstStyle/>
        <a:p>
          <a:pPr algn="ctr"/>
          <a:endParaRPr lang="fr-FR"/>
        </a:p>
      </dgm:t>
    </dgm:pt>
    <dgm:pt modelId="{F1C3A92A-04C9-4288-A877-0B0B0E0F5BFB}" type="pres">
      <dgm:prSet presAssocID="{C7C26394-FEFA-424C-885C-A9377FCC08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777881-6965-4234-BF9A-74E0539F7385}" type="pres">
      <dgm:prSet presAssocID="{3C3F0C64-EA3D-45F4-8038-013326733099}" presName="composite" presStyleCnt="0"/>
      <dgm:spPr/>
    </dgm:pt>
    <dgm:pt modelId="{FE79721B-05F7-41DB-9343-9E57A8E5C8CB}" type="pres">
      <dgm:prSet presAssocID="{3C3F0C64-EA3D-45F4-8038-013326733099}" presName="imgShp" presStyleLbl="fgImgPlace1" presStyleIdx="0" presStyleCnt="3" custScaleX="111603" custScaleY="119797" custLinFactNeighborX="-25468" custLinFactNeighborY="-3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fr-FR"/>
        </a:p>
      </dgm:t>
    </dgm:pt>
    <dgm:pt modelId="{216CE54B-556F-46BC-9F8B-10FACF0D3578}" type="pres">
      <dgm:prSet presAssocID="{3C3F0C64-EA3D-45F4-8038-01332673309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8D2822-5D39-454B-AAED-C70A5CE209D7}" type="pres">
      <dgm:prSet presAssocID="{31D7A5B4-5D7E-44A8-9AD8-E7FB4F44AC48}" presName="spacing" presStyleCnt="0"/>
      <dgm:spPr/>
    </dgm:pt>
    <dgm:pt modelId="{AB90F2B8-1507-4828-8762-C5ECD03BA730}" type="pres">
      <dgm:prSet presAssocID="{9E2BB798-9A29-41D8-BDEC-7C5F112F8983}" presName="composite" presStyleCnt="0"/>
      <dgm:spPr/>
    </dgm:pt>
    <dgm:pt modelId="{D9C77FFE-BB41-41FA-80BD-2EA11C837CBD}" type="pres">
      <dgm:prSet presAssocID="{9E2BB798-9A29-41D8-BDEC-7C5F112F8983}" presName="imgShp" presStyleLbl="fgImgPlace1" presStyleIdx="1" presStyleCnt="3" custAng="0" custScaleX="121462" custScaleY="118891" custLinFactNeighborX="-23509" custLinFactNeighborY="-20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AFE07B2C-FF88-43D8-848F-EDB53C57BFD2}" type="pres">
      <dgm:prSet presAssocID="{9E2BB798-9A29-41D8-BDEC-7C5F112F898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F0B411-EDEE-423E-9283-F5A80486D66F}" type="pres">
      <dgm:prSet presAssocID="{FC0059E7-91D4-4B92-9797-A7CC1A5E2472}" presName="spacing" presStyleCnt="0"/>
      <dgm:spPr/>
    </dgm:pt>
    <dgm:pt modelId="{D86DF397-206D-4076-8478-EE4F9343CF09}" type="pres">
      <dgm:prSet presAssocID="{ECE6DD02-4F37-460E-8472-EBC902B92883}" presName="composite" presStyleCnt="0"/>
      <dgm:spPr/>
    </dgm:pt>
    <dgm:pt modelId="{578029EC-ED59-431A-85CA-F20D11442E0C}" type="pres">
      <dgm:prSet presAssocID="{ECE6DD02-4F37-460E-8472-EBC902B92883}" presName="imgShp" presStyleLbl="fgImgPlace1" presStyleIdx="2" presStyleCnt="3" custScaleX="111656" custScaleY="110707" custLinFactNeighborX="-31407" custLinFactNeighborY="6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fr-FR"/>
        </a:p>
      </dgm:t>
    </dgm:pt>
    <dgm:pt modelId="{71587B91-B3B7-4682-AAD3-3080CD8F4D83}" type="pres">
      <dgm:prSet presAssocID="{ECE6DD02-4F37-460E-8472-EBC902B92883}" presName="txShp" presStyleLbl="node1" presStyleIdx="2" presStyleCnt="3" custLinFactNeighborX="-1983" custLinFactNeighborY="14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EDAB23-EFB1-4820-9D03-4E9A1FE126EE}" srcId="{C7C26394-FEFA-424C-885C-A9377FCC08EB}" destId="{ECE6DD02-4F37-460E-8472-EBC902B92883}" srcOrd="2" destOrd="0" parTransId="{E95D517C-50C0-4389-BF27-A08CD2A86755}" sibTransId="{346ACF5F-C1F7-4A93-BCB1-0A463416E4E0}"/>
    <dgm:cxn modelId="{793B4D40-EE75-4F50-97FC-724924C951D4}" type="presOf" srcId="{C7C26394-FEFA-424C-885C-A9377FCC08EB}" destId="{F1C3A92A-04C9-4288-A877-0B0B0E0F5BFB}" srcOrd="0" destOrd="0" presId="urn:microsoft.com/office/officeart/2005/8/layout/vList3"/>
    <dgm:cxn modelId="{0A82366E-79BD-4E15-BFC1-BD7FBF339530}" type="presOf" srcId="{3C3F0C64-EA3D-45F4-8038-013326733099}" destId="{216CE54B-556F-46BC-9F8B-10FACF0D3578}" srcOrd="0" destOrd="0" presId="urn:microsoft.com/office/officeart/2005/8/layout/vList3"/>
    <dgm:cxn modelId="{BD5A58A6-8EA2-4206-B4B3-327486996860}" type="presOf" srcId="{ECE6DD02-4F37-460E-8472-EBC902B92883}" destId="{71587B91-B3B7-4682-AAD3-3080CD8F4D83}" srcOrd="0" destOrd="0" presId="urn:microsoft.com/office/officeart/2005/8/layout/vList3"/>
    <dgm:cxn modelId="{7AFD36C7-B631-4AF1-954D-16DE26237335}" srcId="{C7C26394-FEFA-424C-885C-A9377FCC08EB}" destId="{9E2BB798-9A29-41D8-BDEC-7C5F112F8983}" srcOrd="1" destOrd="0" parTransId="{8027C352-FCA1-49E5-9B75-04ACA20D16EE}" sibTransId="{FC0059E7-91D4-4B92-9797-A7CC1A5E2472}"/>
    <dgm:cxn modelId="{10B2DC25-6E95-436C-9021-98F2FA81740C}" type="presOf" srcId="{9E2BB798-9A29-41D8-BDEC-7C5F112F8983}" destId="{AFE07B2C-FF88-43D8-848F-EDB53C57BFD2}" srcOrd="0" destOrd="0" presId="urn:microsoft.com/office/officeart/2005/8/layout/vList3"/>
    <dgm:cxn modelId="{90A545B3-2325-47DB-99A4-1013383CB0EE}" srcId="{C7C26394-FEFA-424C-885C-A9377FCC08EB}" destId="{3C3F0C64-EA3D-45F4-8038-013326733099}" srcOrd="0" destOrd="0" parTransId="{9337B939-9C6B-4ADF-A193-19C64CEF9A8B}" sibTransId="{31D7A5B4-5D7E-44A8-9AD8-E7FB4F44AC48}"/>
    <dgm:cxn modelId="{152B98E5-7D8D-4412-BB29-5C9AD1E0DB25}" type="presParOf" srcId="{F1C3A92A-04C9-4288-A877-0B0B0E0F5BFB}" destId="{F2777881-6965-4234-BF9A-74E0539F7385}" srcOrd="0" destOrd="0" presId="urn:microsoft.com/office/officeart/2005/8/layout/vList3"/>
    <dgm:cxn modelId="{1094A415-E7E6-4D7E-9186-C13D41AA1976}" type="presParOf" srcId="{F2777881-6965-4234-BF9A-74E0539F7385}" destId="{FE79721B-05F7-41DB-9343-9E57A8E5C8CB}" srcOrd="0" destOrd="0" presId="urn:microsoft.com/office/officeart/2005/8/layout/vList3"/>
    <dgm:cxn modelId="{9649D816-546D-4B89-B12D-3678DD47C340}" type="presParOf" srcId="{F2777881-6965-4234-BF9A-74E0539F7385}" destId="{216CE54B-556F-46BC-9F8B-10FACF0D3578}" srcOrd="1" destOrd="0" presId="urn:microsoft.com/office/officeart/2005/8/layout/vList3"/>
    <dgm:cxn modelId="{6E4275C9-3049-484E-A8C2-12E0B3C84351}" type="presParOf" srcId="{F1C3A92A-04C9-4288-A877-0B0B0E0F5BFB}" destId="{898D2822-5D39-454B-AAED-C70A5CE209D7}" srcOrd="1" destOrd="0" presId="urn:microsoft.com/office/officeart/2005/8/layout/vList3"/>
    <dgm:cxn modelId="{72D8AEE6-14C0-407A-A12D-1FDAC094B538}" type="presParOf" srcId="{F1C3A92A-04C9-4288-A877-0B0B0E0F5BFB}" destId="{AB90F2B8-1507-4828-8762-C5ECD03BA730}" srcOrd="2" destOrd="0" presId="urn:microsoft.com/office/officeart/2005/8/layout/vList3"/>
    <dgm:cxn modelId="{A31D14A6-5886-416F-ABE0-80B5ADDF162B}" type="presParOf" srcId="{AB90F2B8-1507-4828-8762-C5ECD03BA730}" destId="{D9C77FFE-BB41-41FA-80BD-2EA11C837CBD}" srcOrd="0" destOrd="0" presId="urn:microsoft.com/office/officeart/2005/8/layout/vList3"/>
    <dgm:cxn modelId="{87F37EE9-58C8-485C-B56B-E09CCDA92884}" type="presParOf" srcId="{AB90F2B8-1507-4828-8762-C5ECD03BA730}" destId="{AFE07B2C-FF88-43D8-848F-EDB53C57BFD2}" srcOrd="1" destOrd="0" presId="urn:microsoft.com/office/officeart/2005/8/layout/vList3"/>
    <dgm:cxn modelId="{2255D9D7-6580-47BF-8D98-1832AE16D8AD}" type="presParOf" srcId="{F1C3A92A-04C9-4288-A877-0B0B0E0F5BFB}" destId="{F5F0B411-EDEE-423E-9283-F5A80486D66F}" srcOrd="3" destOrd="0" presId="urn:microsoft.com/office/officeart/2005/8/layout/vList3"/>
    <dgm:cxn modelId="{7953E4C7-6A90-484B-94A7-276A83816941}" type="presParOf" srcId="{F1C3A92A-04C9-4288-A877-0B0B0E0F5BFB}" destId="{D86DF397-206D-4076-8478-EE4F9343CF09}" srcOrd="4" destOrd="0" presId="urn:microsoft.com/office/officeart/2005/8/layout/vList3"/>
    <dgm:cxn modelId="{3F23E84D-7AFF-40E8-8998-F40B0D07B645}" type="presParOf" srcId="{D86DF397-206D-4076-8478-EE4F9343CF09}" destId="{578029EC-ED59-431A-85CA-F20D11442E0C}" srcOrd="0" destOrd="0" presId="urn:microsoft.com/office/officeart/2005/8/layout/vList3"/>
    <dgm:cxn modelId="{5707DB30-A3A9-4C72-9CCB-DCB4184F4518}" type="presParOf" srcId="{D86DF397-206D-4076-8478-EE4F9343CF09}" destId="{71587B91-B3B7-4682-AAD3-3080CD8F4D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738B2-C2B6-418F-851A-AD743BB65F61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54F3BA-60B5-4D52-82AB-F3D343005219}">
      <dgm:prSet phldrT="[Texte]"/>
      <dgm:spPr/>
      <dgm:t>
        <a:bodyPr/>
        <a:lstStyle/>
        <a:p>
          <a:r>
            <a:rPr lang="fr-FR" b="1" dirty="0" smtClean="0"/>
            <a:t>Formation</a:t>
          </a:r>
          <a:endParaRPr lang="fr-FR" b="1" dirty="0"/>
        </a:p>
      </dgm:t>
    </dgm:pt>
    <dgm:pt modelId="{75C85A02-CF72-4F06-9A24-AB351CE60023}" type="parTrans" cxnId="{BA99FCF3-191E-4E59-A55C-39A769EED440}">
      <dgm:prSet/>
      <dgm:spPr/>
      <dgm:t>
        <a:bodyPr/>
        <a:lstStyle/>
        <a:p>
          <a:endParaRPr lang="fr-FR"/>
        </a:p>
      </dgm:t>
    </dgm:pt>
    <dgm:pt modelId="{E6410BD2-2727-49C0-9324-D7E7008B1F11}" type="sibTrans" cxnId="{BA99FCF3-191E-4E59-A55C-39A769EED440}">
      <dgm:prSet/>
      <dgm:spPr/>
      <dgm:t>
        <a:bodyPr/>
        <a:lstStyle/>
        <a:p>
          <a:endParaRPr lang="fr-FR"/>
        </a:p>
      </dgm:t>
    </dgm:pt>
    <dgm:pt modelId="{8629075F-8571-41B7-A40D-5FC34808AA3A}">
      <dgm:prSet phldrT="[Texte]" custT="1"/>
      <dgm:spPr>
        <a:solidFill>
          <a:srgbClr val="054797"/>
        </a:solidFill>
      </dgm:spPr>
      <dgm:t>
        <a:bodyPr/>
        <a:lstStyle/>
        <a:p>
          <a:r>
            <a:rPr lang="fr-FR" sz="1600" dirty="0" smtClean="0"/>
            <a:t>Former les enseignants et cadres de l’EN </a:t>
          </a:r>
          <a:r>
            <a:rPr lang="fr-FR" sz="1600" b="1" dirty="0" smtClean="0"/>
            <a:t>(41%)</a:t>
          </a:r>
          <a:endParaRPr lang="fr-FR" sz="1600" b="1" dirty="0"/>
        </a:p>
      </dgm:t>
    </dgm:pt>
    <dgm:pt modelId="{0A3F9FA1-BFA4-4A8D-A689-58487EA31FBA}" type="parTrans" cxnId="{039C5CE3-F3F0-460B-AC78-79BA41ECABD9}">
      <dgm:prSet/>
      <dgm:spPr/>
      <dgm:t>
        <a:bodyPr/>
        <a:lstStyle/>
        <a:p>
          <a:endParaRPr lang="fr-FR"/>
        </a:p>
      </dgm:t>
    </dgm:pt>
    <dgm:pt modelId="{8AA872EC-366D-4E78-B29A-DC9104D8B0E0}" type="sibTrans" cxnId="{039C5CE3-F3F0-460B-AC78-79BA41ECABD9}">
      <dgm:prSet/>
      <dgm:spPr/>
      <dgm:t>
        <a:bodyPr/>
        <a:lstStyle/>
        <a:p>
          <a:endParaRPr lang="fr-FR"/>
        </a:p>
      </dgm:t>
    </dgm:pt>
    <dgm:pt modelId="{AB338CC6-97D9-4069-A0A1-54478024CC65}">
      <dgm:prSet phldrT="[Texte]"/>
      <dgm:spPr>
        <a:solidFill>
          <a:srgbClr val="DE3F2E"/>
        </a:solidFill>
      </dgm:spPr>
      <dgm:t>
        <a:bodyPr/>
        <a:lstStyle/>
        <a:p>
          <a:r>
            <a:rPr lang="fr-FR" dirty="0" smtClean="0"/>
            <a:t>Préserver les offres de formation au sein des PAF </a:t>
          </a:r>
          <a:r>
            <a:rPr lang="fr-FR" b="1" dirty="0" smtClean="0"/>
            <a:t>(18%)</a:t>
          </a:r>
          <a:endParaRPr lang="fr-FR" b="1" dirty="0"/>
        </a:p>
      </dgm:t>
    </dgm:pt>
    <dgm:pt modelId="{58C7EFCF-A59B-4BDE-890B-2CBCF9CC29B3}" type="parTrans" cxnId="{4613A427-965D-4275-AF4A-8532228C7924}">
      <dgm:prSet/>
      <dgm:spPr/>
      <dgm:t>
        <a:bodyPr/>
        <a:lstStyle/>
        <a:p>
          <a:endParaRPr lang="fr-FR"/>
        </a:p>
      </dgm:t>
    </dgm:pt>
    <dgm:pt modelId="{75C51E1B-0EC4-469C-B3B1-F89D5011AC49}" type="sibTrans" cxnId="{4613A427-965D-4275-AF4A-8532228C7924}">
      <dgm:prSet/>
      <dgm:spPr/>
      <dgm:t>
        <a:bodyPr/>
        <a:lstStyle/>
        <a:p>
          <a:endParaRPr lang="fr-FR"/>
        </a:p>
      </dgm:t>
    </dgm:pt>
    <dgm:pt modelId="{F3B57C91-FA92-4B18-AF7B-2C617ECDA708}">
      <dgm:prSet phldrT="[Texte]"/>
      <dgm:spPr/>
      <dgm:t>
        <a:bodyPr/>
        <a:lstStyle/>
        <a:p>
          <a:r>
            <a:rPr lang="fr-FR" b="1" dirty="0" smtClean="0"/>
            <a:t>Participation</a:t>
          </a:r>
          <a:endParaRPr lang="fr-FR" b="1" dirty="0"/>
        </a:p>
      </dgm:t>
    </dgm:pt>
    <dgm:pt modelId="{8BED42E7-9FE1-4182-B1F3-A20ADEA7C2D2}" type="parTrans" cxnId="{256B711D-DE11-40D3-993A-32020C880539}">
      <dgm:prSet/>
      <dgm:spPr/>
      <dgm:t>
        <a:bodyPr/>
        <a:lstStyle/>
        <a:p>
          <a:endParaRPr lang="fr-FR"/>
        </a:p>
      </dgm:t>
    </dgm:pt>
    <dgm:pt modelId="{A3AAA993-6660-47DD-AACA-6E7F7F657187}" type="sibTrans" cxnId="{256B711D-DE11-40D3-993A-32020C880539}">
      <dgm:prSet/>
      <dgm:spPr/>
      <dgm:t>
        <a:bodyPr/>
        <a:lstStyle/>
        <a:p>
          <a:endParaRPr lang="fr-FR"/>
        </a:p>
      </dgm:t>
    </dgm:pt>
    <dgm:pt modelId="{CB48C166-BACB-4389-9FB5-74DF5C6F79F0}">
      <dgm:prSet phldrT="[Texte]" custT="1"/>
      <dgm:spPr>
        <a:solidFill>
          <a:srgbClr val="DE3F2E"/>
        </a:solidFill>
      </dgm:spPr>
      <dgm:t>
        <a:bodyPr/>
        <a:lstStyle/>
        <a:p>
          <a:r>
            <a:rPr lang="fr-FR" sz="1600" dirty="0" smtClean="0"/>
            <a:t>Se rendre aux </a:t>
          </a:r>
          <a:r>
            <a:rPr lang="fr-FR" sz="1600" dirty="0" err="1" smtClean="0"/>
            <a:t>Commémora-tions</a:t>
          </a:r>
          <a:r>
            <a:rPr lang="fr-FR" sz="1600" dirty="0" smtClean="0"/>
            <a:t> </a:t>
          </a:r>
          <a:r>
            <a:rPr lang="fr-FR" sz="1600" b="1" dirty="0" smtClean="0"/>
            <a:t>(42%)</a:t>
          </a:r>
          <a:endParaRPr lang="fr-FR" sz="1600" b="1" dirty="0"/>
        </a:p>
      </dgm:t>
    </dgm:pt>
    <dgm:pt modelId="{7C5071C1-95B6-4CDA-A9EA-9592235D2411}" type="parTrans" cxnId="{0BA87DB2-3367-419A-B695-6C28E1CB94ED}">
      <dgm:prSet/>
      <dgm:spPr/>
      <dgm:t>
        <a:bodyPr/>
        <a:lstStyle/>
        <a:p>
          <a:endParaRPr lang="fr-FR"/>
        </a:p>
      </dgm:t>
    </dgm:pt>
    <dgm:pt modelId="{C6C1CCC8-0187-4AE5-924C-9699C4A5B70F}" type="sibTrans" cxnId="{0BA87DB2-3367-419A-B695-6C28E1CB94ED}">
      <dgm:prSet/>
      <dgm:spPr/>
      <dgm:t>
        <a:bodyPr/>
        <a:lstStyle/>
        <a:p>
          <a:endParaRPr lang="fr-FR"/>
        </a:p>
      </dgm:t>
    </dgm:pt>
    <dgm:pt modelId="{E87C3AB4-D9B0-4F0D-B47C-C6225AEA7B48}">
      <dgm:prSet phldrT="[Texte]"/>
      <dgm:spPr>
        <a:solidFill>
          <a:srgbClr val="054797"/>
        </a:solidFill>
      </dgm:spPr>
      <dgm:t>
        <a:bodyPr/>
        <a:lstStyle/>
        <a:p>
          <a:r>
            <a:rPr lang="fr-FR" dirty="0" smtClean="0"/>
            <a:t>Faire découvrir les lieux de mémoire avec les Trinômes </a:t>
          </a:r>
          <a:r>
            <a:rPr lang="fr-FR" b="1" dirty="0" smtClean="0"/>
            <a:t>(32%)</a:t>
          </a:r>
          <a:endParaRPr lang="fr-FR" b="1" dirty="0"/>
        </a:p>
      </dgm:t>
    </dgm:pt>
    <dgm:pt modelId="{F18CED82-EDD1-4485-845F-10B92ED38096}" type="parTrans" cxnId="{F54DFD25-6CF1-4AA0-AF9B-21C0FD600652}">
      <dgm:prSet/>
      <dgm:spPr/>
      <dgm:t>
        <a:bodyPr/>
        <a:lstStyle/>
        <a:p>
          <a:endParaRPr lang="fr-FR"/>
        </a:p>
      </dgm:t>
    </dgm:pt>
    <dgm:pt modelId="{DD577779-FE8A-496F-B85D-AF6A5C478D05}" type="sibTrans" cxnId="{F54DFD25-6CF1-4AA0-AF9B-21C0FD600652}">
      <dgm:prSet/>
      <dgm:spPr/>
      <dgm:t>
        <a:bodyPr/>
        <a:lstStyle/>
        <a:p>
          <a:endParaRPr lang="fr-FR"/>
        </a:p>
      </dgm:t>
    </dgm:pt>
    <dgm:pt modelId="{32C3E7A1-A0C7-47B3-B56D-8BA8A26B5C29}">
      <dgm:prSet phldrT="[Texte]"/>
      <dgm:spPr/>
      <dgm:t>
        <a:bodyPr/>
        <a:lstStyle/>
        <a:p>
          <a:r>
            <a:rPr lang="fr-FR" b="1" dirty="0" smtClean="0"/>
            <a:t>Réseaux &amp; partenariats</a:t>
          </a:r>
        </a:p>
      </dgm:t>
    </dgm:pt>
    <dgm:pt modelId="{8D84B970-EF3E-4099-83E7-611DA647C646}" type="parTrans" cxnId="{4CA78A1E-8EEC-4BBC-BFFC-7D41141672F4}">
      <dgm:prSet/>
      <dgm:spPr/>
      <dgm:t>
        <a:bodyPr/>
        <a:lstStyle/>
        <a:p>
          <a:endParaRPr lang="fr-FR"/>
        </a:p>
      </dgm:t>
    </dgm:pt>
    <dgm:pt modelId="{7491C908-EB99-478D-88ED-2821F7E9F173}" type="sibTrans" cxnId="{4CA78A1E-8EEC-4BBC-BFFC-7D41141672F4}">
      <dgm:prSet/>
      <dgm:spPr/>
      <dgm:t>
        <a:bodyPr/>
        <a:lstStyle/>
        <a:p>
          <a:endParaRPr lang="fr-FR"/>
        </a:p>
      </dgm:t>
    </dgm:pt>
    <dgm:pt modelId="{29B80563-570C-4253-9EDC-0E8548E8BF82}">
      <dgm:prSet phldrT="[Texte]"/>
      <dgm:spPr>
        <a:solidFill>
          <a:srgbClr val="054797"/>
        </a:solidFill>
      </dgm:spPr>
      <dgm:t>
        <a:bodyPr/>
        <a:lstStyle/>
        <a:p>
          <a:r>
            <a:rPr lang="fr-FR" dirty="0" smtClean="0"/>
            <a:t>Créer des liens avec les ESPE </a:t>
          </a:r>
          <a:r>
            <a:rPr lang="fr-FR" b="1" dirty="0" smtClean="0"/>
            <a:t>(40%)</a:t>
          </a:r>
          <a:endParaRPr lang="fr-FR" b="1" dirty="0"/>
        </a:p>
      </dgm:t>
    </dgm:pt>
    <dgm:pt modelId="{C81A9881-6D1E-419D-8989-AD0DD133446B}" type="parTrans" cxnId="{36415B36-E489-4AF9-AEDB-69B4CDA3FF06}">
      <dgm:prSet/>
      <dgm:spPr/>
      <dgm:t>
        <a:bodyPr/>
        <a:lstStyle/>
        <a:p>
          <a:endParaRPr lang="fr-FR"/>
        </a:p>
      </dgm:t>
    </dgm:pt>
    <dgm:pt modelId="{1DCDD753-5706-4235-8CDE-4B48C1555E7C}" type="sibTrans" cxnId="{36415B36-E489-4AF9-AEDB-69B4CDA3FF06}">
      <dgm:prSet/>
      <dgm:spPr/>
      <dgm:t>
        <a:bodyPr/>
        <a:lstStyle/>
        <a:p>
          <a:endParaRPr lang="fr-FR"/>
        </a:p>
      </dgm:t>
    </dgm:pt>
    <dgm:pt modelId="{90062941-5125-46D7-9441-6B0A5260ED25}">
      <dgm:prSet phldrT="[Texte]"/>
      <dgm:spPr/>
      <dgm:t>
        <a:bodyPr/>
        <a:lstStyle/>
        <a:p>
          <a:r>
            <a:rPr lang="fr-FR" b="1" dirty="0" smtClean="0"/>
            <a:t>Lien avec la défense</a:t>
          </a:r>
          <a:endParaRPr lang="fr-FR" b="1" dirty="0"/>
        </a:p>
      </dgm:t>
    </dgm:pt>
    <dgm:pt modelId="{36CC5B21-D1C4-4AFB-9AC8-C6C73D8DC30B}" type="parTrans" cxnId="{17ED295A-1752-479B-909B-DB956E71D0B5}">
      <dgm:prSet/>
      <dgm:spPr/>
      <dgm:t>
        <a:bodyPr/>
        <a:lstStyle/>
        <a:p>
          <a:endParaRPr lang="fr-FR"/>
        </a:p>
      </dgm:t>
    </dgm:pt>
    <dgm:pt modelId="{9866A816-0941-40C7-BCCC-89EA3B4AE64B}" type="sibTrans" cxnId="{17ED295A-1752-479B-909B-DB956E71D0B5}">
      <dgm:prSet/>
      <dgm:spPr/>
      <dgm:t>
        <a:bodyPr/>
        <a:lstStyle/>
        <a:p>
          <a:endParaRPr lang="fr-FR"/>
        </a:p>
      </dgm:t>
    </dgm:pt>
    <dgm:pt modelId="{D53D25B7-6792-474F-96A4-5CBF48BD3CBF}">
      <dgm:prSet phldrT="[Texte]"/>
      <dgm:spPr>
        <a:solidFill>
          <a:srgbClr val="054797"/>
        </a:solidFill>
      </dgm:spPr>
      <dgm:t>
        <a:bodyPr/>
        <a:lstStyle/>
        <a:p>
          <a:r>
            <a:rPr lang="fr-FR" dirty="0" smtClean="0"/>
            <a:t>Mener des actions de terrain </a:t>
          </a:r>
          <a:r>
            <a:rPr lang="fr-FR" b="1" dirty="0" smtClean="0"/>
            <a:t>(30%)</a:t>
          </a:r>
          <a:endParaRPr lang="fr-FR" b="1" dirty="0"/>
        </a:p>
      </dgm:t>
    </dgm:pt>
    <dgm:pt modelId="{CFF66EDC-B66B-469D-BF8B-5244C2332146}" type="parTrans" cxnId="{85DD1A6B-A5BA-447B-8B7F-45F3175952C0}">
      <dgm:prSet/>
      <dgm:spPr/>
      <dgm:t>
        <a:bodyPr/>
        <a:lstStyle/>
        <a:p>
          <a:endParaRPr lang="fr-FR"/>
        </a:p>
      </dgm:t>
    </dgm:pt>
    <dgm:pt modelId="{DA3341ED-92AC-4858-8CDE-A3A848BD11A6}" type="sibTrans" cxnId="{85DD1A6B-A5BA-447B-8B7F-45F3175952C0}">
      <dgm:prSet/>
      <dgm:spPr/>
      <dgm:t>
        <a:bodyPr/>
        <a:lstStyle/>
        <a:p>
          <a:endParaRPr lang="fr-FR"/>
        </a:p>
      </dgm:t>
    </dgm:pt>
    <dgm:pt modelId="{DD527826-E51E-4387-9670-91C26C1B5EA0}">
      <dgm:prSet phldrT="[Texte]"/>
      <dgm:spPr>
        <a:solidFill>
          <a:srgbClr val="DE3F2E"/>
        </a:solidFill>
      </dgm:spPr>
      <dgm:t>
        <a:bodyPr/>
        <a:lstStyle/>
        <a:p>
          <a:r>
            <a:rPr lang="fr-FR" dirty="0" smtClean="0"/>
            <a:t>Former aux enjeux stratégiques de défense </a:t>
          </a:r>
          <a:r>
            <a:rPr lang="fr-FR" b="1" dirty="0" smtClean="0"/>
            <a:t>(43%)</a:t>
          </a:r>
          <a:endParaRPr lang="fr-FR" b="1" dirty="0"/>
        </a:p>
      </dgm:t>
    </dgm:pt>
    <dgm:pt modelId="{AB6E2AAE-925C-480B-9D01-603123CFCEF4}" type="parTrans" cxnId="{C69AD289-F801-4BD3-843F-44E11B7A91B4}">
      <dgm:prSet/>
      <dgm:spPr/>
      <dgm:t>
        <a:bodyPr/>
        <a:lstStyle/>
        <a:p>
          <a:endParaRPr lang="fr-FR"/>
        </a:p>
      </dgm:t>
    </dgm:pt>
    <dgm:pt modelId="{2668A516-C202-41F4-B893-16DF82E592B5}" type="sibTrans" cxnId="{C69AD289-F801-4BD3-843F-44E11B7A91B4}">
      <dgm:prSet/>
      <dgm:spPr/>
      <dgm:t>
        <a:bodyPr/>
        <a:lstStyle/>
        <a:p>
          <a:endParaRPr lang="fr-FR"/>
        </a:p>
      </dgm:t>
    </dgm:pt>
    <dgm:pt modelId="{232F8A61-B3FC-45F3-9C34-5EA4C5498586}">
      <dgm:prSet phldrT="[Texte]"/>
      <dgm:spPr/>
      <dgm:t>
        <a:bodyPr/>
        <a:lstStyle/>
        <a:p>
          <a:r>
            <a:rPr lang="fr-FR" b="1" dirty="0" smtClean="0"/>
            <a:t>Communication</a:t>
          </a:r>
          <a:endParaRPr lang="fr-FR" b="1" dirty="0"/>
        </a:p>
      </dgm:t>
    </dgm:pt>
    <dgm:pt modelId="{689F8CCB-DD3A-496C-A71B-E1E44F287759}" type="parTrans" cxnId="{3355A8DD-DCBE-4102-A6D3-7D26A2C450D1}">
      <dgm:prSet/>
      <dgm:spPr/>
      <dgm:t>
        <a:bodyPr/>
        <a:lstStyle/>
        <a:p>
          <a:endParaRPr lang="fr-FR"/>
        </a:p>
      </dgm:t>
    </dgm:pt>
    <dgm:pt modelId="{78865FE2-6D7F-4588-8D91-5C17D86A36AC}" type="sibTrans" cxnId="{3355A8DD-DCBE-4102-A6D3-7D26A2C450D1}">
      <dgm:prSet/>
      <dgm:spPr/>
      <dgm:t>
        <a:bodyPr/>
        <a:lstStyle/>
        <a:p>
          <a:endParaRPr lang="fr-FR"/>
        </a:p>
      </dgm:t>
    </dgm:pt>
    <dgm:pt modelId="{32B9BFE8-2E8A-4E85-8693-A5D3021BCEEB}">
      <dgm:prSet phldrT="[Texte]"/>
      <dgm:spPr>
        <a:solidFill>
          <a:srgbClr val="054797"/>
        </a:solidFill>
      </dgm:spPr>
      <dgm:t>
        <a:bodyPr/>
        <a:lstStyle/>
        <a:p>
          <a:r>
            <a:rPr lang="fr-FR" dirty="0" smtClean="0"/>
            <a:t>Rendre attrayant l’enseignement de défense </a:t>
          </a:r>
          <a:r>
            <a:rPr lang="fr-FR" b="1" dirty="0" smtClean="0"/>
            <a:t>(29%)</a:t>
          </a:r>
          <a:endParaRPr lang="fr-FR" b="1" dirty="0"/>
        </a:p>
      </dgm:t>
    </dgm:pt>
    <dgm:pt modelId="{743A35CE-4910-43EA-AF45-270767CD80FB}" type="parTrans" cxnId="{155342B6-A045-4A99-9851-4A8BE4D116B9}">
      <dgm:prSet/>
      <dgm:spPr/>
      <dgm:t>
        <a:bodyPr/>
        <a:lstStyle/>
        <a:p>
          <a:endParaRPr lang="fr-FR"/>
        </a:p>
      </dgm:t>
    </dgm:pt>
    <dgm:pt modelId="{EF219CDE-6DA3-401F-BAA6-C417E3F0346A}" type="sibTrans" cxnId="{155342B6-A045-4A99-9851-4A8BE4D116B9}">
      <dgm:prSet/>
      <dgm:spPr/>
      <dgm:t>
        <a:bodyPr/>
        <a:lstStyle/>
        <a:p>
          <a:endParaRPr lang="fr-FR"/>
        </a:p>
      </dgm:t>
    </dgm:pt>
    <dgm:pt modelId="{1381D026-15DF-4447-B8FA-D01FB66846D5}">
      <dgm:prSet phldrT="[Texte]"/>
      <dgm:spPr>
        <a:solidFill>
          <a:srgbClr val="DE3F2E"/>
        </a:solidFill>
      </dgm:spPr>
      <dgm:t>
        <a:bodyPr/>
        <a:lstStyle/>
        <a:p>
          <a:r>
            <a:rPr lang="fr-FR" dirty="0" smtClean="0"/>
            <a:t>Faire témoigner les acteurs défense (OPEX) dans les écoles </a:t>
          </a:r>
          <a:r>
            <a:rPr lang="fr-FR" b="1" dirty="0" smtClean="0"/>
            <a:t>(18%)</a:t>
          </a:r>
          <a:endParaRPr lang="fr-FR" b="1" dirty="0"/>
        </a:p>
      </dgm:t>
    </dgm:pt>
    <dgm:pt modelId="{F1618787-85B5-4935-8C86-B0C883BE1C36}" type="parTrans" cxnId="{DA4848CE-EEBE-45BB-B43D-1D65A5E4018E}">
      <dgm:prSet/>
      <dgm:spPr/>
      <dgm:t>
        <a:bodyPr/>
        <a:lstStyle/>
        <a:p>
          <a:endParaRPr lang="fr-FR"/>
        </a:p>
      </dgm:t>
    </dgm:pt>
    <dgm:pt modelId="{3F4B264A-5470-4E7E-A1C0-B14876225166}" type="sibTrans" cxnId="{DA4848CE-EEBE-45BB-B43D-1D65A5E4018E}">
      <dgm:prSet/>
      <dgm:spPr/>
      <dgm:t>
        <a:bodyPr/>
        <a:lstStyle/>
        <a:p>
          <a:endParaRPr lang="fr-FR"/>
        </a:p>
      </dgm:t>
    </dgm:pt>
    <dgm:pt modelId="{ECF62931-0456-492C-AEF9-73D396725F9A}">
      <dgm:prSet phldrT="[Texte]"/>
      <dgm:spPr>
        <a:solidFill>
          <a:srgbClr val="DE3F2E"/>
        </a:solidFill>
      </dgm:spPr>
      <dgm:t>
        <a:bodyPr/>
        <a:lstStyle/>
        <a:p>
          <a:r>
            <a:rPr lang="fr-FR" dirty="0" smtClean="0"/>
            <a:t>Créer un jumelage unités/</a:t>
          </a:r>
          <a:r>
            <a:rPr lang="fr-FR" dirty="0" err="1" smtClean="0"/>
            <a:t>étabts</a:t>
          </a:r>
          <a:r>
            <a:rPr lang="fr-FR" dirty="0" smtClean="0"/>
            <a:t> scolaires </a:t>
          </a:r>
          <a:r>
            <a:rPr lang="fr-FR" b="1" dirty="0" smtClean="0"/>
            <a:t>(33%)</a:t>
          </a:r>
          <a:endParaRPr lang="fr-FR" b="1" dirty="0"/>
        </a:p>
      </dgm:t>
    </dgm:pt>
    <dgm:pt modelId="{971E2782-CEC1-4EF8-91ED-CA0E0A2BE07E}" type="sibTrans" cxnId="{4B5AB67C-93BA-43A7-B8E5-20E9B8D180A1}">
      <dgm:prSet/>
      <dgm:spPr/>
      <dgm:t>
        <a:bodyPr/>
        <a:lstStyle/>
        <a:p>
          <a:endParaRPr lang="fr-FR"/>
        </a:p>
      </dgm:t>
    </dgm:pt>
    <dgm:pt modelId="{33D1D447-B27F-44BC-9499-C862F1E9AB1F}" type="parTrans" cxnId="{4B5AB67C-93BA-43A7-B8E5-20E9B8D180A1}">
      <dgm:prSet/>
      <dgm:spPr/>
      <dgm:t>
        <a:bodyPr/>
        <a:lstStyle/>
        <a:p>
          <a:endParaRPr lang="fr-FR"/>
        </a:p>
      </dgm:t>
    </dgm:pt>
    <dgm:pt modelId="{134449DE-B245-45B9-973B-BC1EF40BE342}" type="pres">
      <dgm:prSet presAssocID="{26D738B2-C2B6-418F-851A-AD743BB65F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BE82D6-DB17-4886-A3D5-DC4A399FB6D2}" type="pres">
      <dgm:prSet presAssocID="{7454F3BA-60B5-4D52-82AB-F3D343005219}" presName="compNode" presStyleCnt="0"/>
      <dgm:spPr/>
    </dgm:pt>
    <dgm:pt modelId="{0016BBEA-FFC3-4199-A00C-938CAB91CDF4}" type="pres">
      <dgm:prSet presAssocID="{7454F3BA-60B5-4D52-82AB-F3D343005219}" presName="aNode" presStyleLbl="bgShp" presStyleIdx="0" presStyleCnt="5"/>
      <dgm:spPr/>
      <dgm:t>
        <a:bodyPr/>
        <a:lstStyle/>
        <a:p>
          <a:endParaRPr lang="fr-FR"/>
        </a:p>
      </dgm:t>
    </dgm:pt>
    <dgm:pt modelId="{BBB6B907-1665-40F6-B87B-C3D976908404}" type="pres">
      <dgm:prSet presAssocID="{7454F3BA-60B5-4D52-82AB-F3D343005219}" presName="textNode" presStyleLbl="bgShp" presStyleIdx="0" presStyleCnt="5"/>
      <dgm:spPr/>
      <dgm:t>
        <a:bodyPr/>
        <a:lstStyle/>
        <a:p>
          <a:endParaRPr lang="fr-FR"/>
        </a:p>
      </dgm:t>
    </dgm:pt>
    <dgm:pt modelId="{8D2D5CA7-22A0-4248-8FF8-343A0271E394}" type="pres">
      <dgm:prSet presAssocID="{7454F3BA-60B5-4D52-82AB-F3D343005219}" presName="compChildNode" presStyleCnt="0"/>
      <dgm:spPr/>
    </dgm:pt>
    <dgm:pt modelId="{868B7A2C-9DDA-4E54-AB1A-85CF1A935BB3}" type="pres">
      <dgm:prSet presAssocID="{7454F3BA-60B5-4D52-82AB-F3D343005219}" presName="theInnerList" presStyleCnt="0"/>
      <dgm:spPr/>
    </dgm:pt>
    <dgm:pt modelId="{80CC15E9-DE43-4397-9799-522285E52CB8}" type="pres">
      <dgm:prSet presAssocID="{8629075F-8571-41B7-A40D-5FC34808AA3A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AF9BAA-4B22-4B05-A2BE-C4519261D0A3}" type="pres">
      <dgm:prSet presAssocID="{8629075F-8571-41B7-A40D-5FC34808AA3A}" presName="aSpace2" presStyleCnt="0"/>
      <dgm:spPr/>
    </dgm:pt>
    <dgm:pt modelId="{82030BD7-19BD-4243-8EE3-A82D18BE4F5F}" type="pres">
      <dgm:prSet presAssocID="{AB338CC6-97D9-4069-A0A1-54478024CC65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4A8884-D3B0-463A-9079-4AD140C76A97}" type="pres">
      <dgm:prSet presAssocID="{7454F3BA-60B5-4D52-82AB-F3D343005219}" presName="aSpace" presStyleCnt="0"/>
      <dgm:spPr/>
    </dgm:pt>
    <dgm:pt modelId="{9B4E0C42-CA81-4A15-8F36-C4D9112D8F50}" type="pres">
      <dgm:prSet presAssocID="{F3B57C91-FA92-4B18-AF7B-2C617ECDA708}" presName="compNode" presStyleCnt="0"/>
      <dgm:spPr/>
    </dgm:pt>
    <dgm:pt modelId="{FDE748E5-5E60-4743-A164-1255904BC007}" type="pres">
      <dgm:prSet presAssocID="{F3B57C91-FA92-4B18-AF7B-2C617ECDA708}" presName="aNode" presStyleLbl="bgShp" presStyleIdx="1" presStyleCnt="5"/>
      <dgm:spPr/>
      <dgm:t>
        <a:bodyPr/>
        <a:lstStyle/>
        <a:p>
          <a:endParaRPr lang="fr-FR"/>
        </a:p>
      </dgm:t>
    </dgm:pt>
    <dgm:pt modelId="{C0D5AD82-B20F-4740-8A61-909E0CA1DD3D}" type="pres">
      <dgm:prSet presAssocID="{F3B57C91-FA92-4B18-AF7B-2C617ECDA708}" presName="textNode" presStyleLbl="bgShp" presStyleIdx="1" presStyleCnt="5"/>
      <dgm:spPr/>
      <dgm:t>
        <a:bodyPr/>
        <a:lstStyle/>
        <a:p>
          <a:endParaRPr lang="fr-FR"/>
        </a:p>
      </dgm:t>
    </dgm:pt>
    <dgm:pt modelId="{5E8EE703-A5B4-4EC6-B922-9F8835039218}" type="pres">
      <dgm:prSet presAssocID="{F3B57C91-FA92-4B18-AF7B-2C617ECDA708}" presName="compChildNode" presStyleCnt="0"/>
      <dgm:spPr/>
    </dgm:pt>
    <dgm:pt modelId="{BC9AD008-BCB7-462C-8ECE-AE007ECF1188}" type="pres">
      <dgm:prSet presAssocID="{F3B57C91-FA92-4B18-AF7B-2C617ECDA708}" presName="theInnerList" presStyleCnt="0"/>
      <dgm:spPr/>
    </dgm:pt>
    <dgm:pt modelId="{EA7A4F33-B17B-41F5-B237-53BBBDC2FD65}" type="pres">
      <dgm:prSet presAssocID="{CB48C166-BACB-4389-9FB5-74DF5C6F79F0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28C25F-4C69-413D-9987-58CE2C3C0DF6}" type="pres">
      <dgm:prSet presAssocID="{CB48C166-BACB-4389-9FB5-74DF5C6F79F0}" presName="aSpace2" presStyleCnt="0"/>
      <dgm:spPr/>
    </dgm:pt>
    <dgm:pt modelId="{4DE46898-820B-4CE9-BF1F-3B7F180D5091}" type="pres">
      <dgm:prSet presAssocID="{E87C3AB4-D9B0-4F0D-B47C-C6225AEA7B48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91A623-E223-4D9F-BB64-52412D28CE18}" type="pres">
      <dgm:prSet presAssocID="{F3B57C91-FA92-4B18-AF7B-2C617ECDA708}" presName="aSpace" presStyleCnt="0"/>
      <dgm:spPr/>
    </dgm:pt>
    <dgm:pt modelId="{8F705AE7-8160-45D6-9E68-F0CF3881BB10}" type="pres">
      <dgm:prSet presAssocID="{32C3E7A1-A0C7-47B3-B56D-8BA8A26B5C29}" presName="compNode" presStyleCnt="0"/>
      <dgm:spPr/>
    </dgm:pt>
    <dgm:pt modelId="{C4F571AB-BE1B-43A0-B1DC-399647B3F422}" type="pres">
      <dgm:prSet presAssocID="{32C3E7A1-A0C7-47B3-B56D-8BA8A26B5C29}" presName="aNode" presStyleLbl="bgShp" presStyleIdx="2" presStyleCnt="5"/>
      <dgm:spPr/>
      <dgm:t>
        <a:bodyPr/>
        <a:lstStyle/>
        <a:p>
          <a:endParaRPr lang="fr-FR"/>
        </a:p>
      </dgm:t>
    </dgm:pt>
    <dgm:pt modelId="{021DD48B-C8F6-4990-8F3A-2C3537A0FE94}" type="pres">
      <dgm:prSet presAssocID="{32C3E7A1-A0C7-47B3-B56D-8BA8A26B5C29}" presName="textNode" presStyleLbl="bgShp" presStyleIdx="2" presStyleCnt="5"/>
      <dgm:spPr/>
      <dgm:t>
        <a:bodyPr/>
        <a:lstStyle/>
        <a:p>
          <a:endParaRPr lang="fr-FR"/>
        </a:p>
      </dgm:t>
    </dgm:pt>
    <dgm:pt modelId="{B8D0DB3A-56F5-49C4-9052-034CC0284FCE}" type="pres">
      <dgm:prSet presAssocID="{32C3E7A1-A0C7-47B3-B56D-8BA8A26B5C29}" presName="compChildNode" presStyleCnt="0"/>
      <dgm:spPr/>
    </dgm:pt>
    <dgm:pt modelId="{05D36FB4-DEE9-42D3-B180-572D53C34EC5}" type="pres">
      <dgm:prSet presAssocID="{32C3E7A1-A0C7-47B3-B56D-8BA8A26B5C29}" presName="theInnerList" presStyleCnt="0"/>
      <dgm:spPr/>
    </dgm:pt>
    <dgm:pt modelId="{43671325-C7FF-4CD2-9849-880C63BAEFD2}" type="pres">
      <dgm:prSet presAssocID="{29B80563-570C-4253-9EDC-0E8548E8BF82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F790A3-F863-44A5-ACC3-9D254944CB7D}" type="pres">
      <dgm:prSet presAssocID="{29B80563-570C-4253-9EDC-0E8548E8BF82}" presName="aSpace2" presStyleCnt="0"/>
      <dgm:spPr/>
    </dgm:pt>
    <dgm:pt modelId="{0996CB75-BC44-45AB-AEA8-7E8CA9D102AF}" type="pres">
      <dgm:prSet presAssocID="{ECF62931-0456-492C-AEF9-73D396725F9A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A59A36-CD4E-4FFE-A3B6-4EFF6C0F7AFD}" type="pres">
      <dgm:prSet presAssocID="{32C3E7A1-A0C7-47B3-B56D-8BA8A26B5C29}" presName="aSpace" presStyleCnt="0"/>
      <dgm:spPr/>
    </dgm:pt>
    <dgm:pt modelId="{ECE4EAC1-DC56-483C-89F6-8CCE86D887AA}" type="pres">
      <dgm:prSet presAssocID="{90062941-5125-46D7-9441-6B0A5260ED25}" presName="compNode" presStyleCnt="0"/>
      <dgm:spPr/>
    </dgm:pt>
    <dgm:pt modelId="{07EDF8B4-B8A5-4BDB-BF39-A6285C3965E4}" type="pres">
      <dgm:prSet presAssocID="{90062941-5125-46D7-9441-6B0A5260ED25}" presName="aNode" presStyleLbl="bgShp" presStyleIdx="3" presStyleCnt="5"/>
      <dgm:spPr/>
      <dgm:t>
        <a:bodyPr/>
        <a:lstStyle/>
        <a:p>
          <a:endParaRPr lang="fr-FR"/>
        </a:p>
      </dgm:t>
    </dgm:pt>
    <dgm:pt modelId="{C129D34F-9504-4AC5-925A-16AC6F2E38BF}" type="pres">
      <dgm:prSet presAssocID="{90062941-5125-46D7-9441-6B0A5260ED25}" presName="textNode" presStyleLbl="bgShp" presStyleIdx="3" presStyleCnt="5"/>
      <dgm:spPr/>
      <dgm:t>
        <a:bodyPr/>
        <a:lstStyle/>
        <a:p>
          <a:endParaRPr lang="fr-FR"/>
        </a:p>
      </dgm:t>
    </dgm:pt>
    <dgm:pt modelId="{4B8E8A47-B1FF-4814-83C0-5B76C5C78CEC}" type="pres">
      <dgm:prSet presAssocID="{90062941-5125-46D7-9441-6B0A5260ED25}" presName="compChildNode" presStyleCnt="0"/>
      <dgm:spPr/>
    </dgm:pt>
    <dgm:pt modelId="{A00B10B8-6D0A-4A3F-AB68-5F2237D69E75}" type="pres">
      <dgm:prSet presAssocID="{90062941-5125-46D7-9441-6B0A5260ED25}" presName="theInnerList" presStyleCnt="0"/>
      <dgm:spPr/>
    </dgm:pt>
    <dgm:pt modelId="{AB2E690F-763D-4BC1-85A5-9B28041D402E}" type="pres">
      <dgm:prSet presAssocID="{DD527826-E51E-4387-9670-91C26C1B5EA0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3152BD-21A7-4CE5-8FB8-8446B04F752A}" type="pres">
      <dgm:prSet presAssocID="{DD527826-E51E-4387-9670-91C26C1B5EA0}" presName="aSpace2" presStyleCnt="0"/>
      <dgm:spPr/>
    </dgm:pt>
    <dgm:pt modelId="{5E0FAF37-9FF4-4C22-AA37-E57D82D80D36}" type="pres">
      <dgm:prSet presAssocID="{D53D25B7-6792-474F-96A4-5CBF48BD3CBF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F010E2-3732-4F94-82EC-48BFAA859238}" type="pres">
      <dgm:prSet presAssocID="{90062941-5125-46D7-9441-6B0A5260ED25}" presName="aSpace" presStyleCnt="0"/>
      <dgm:spPr/>
    </dgm:pt>
    <dgm:pt modelId="{FC435D4B-74D0-4130-A514-D1C7EE5B6338}" type="pres">
      <dgm:prSet presAssocID="{232F8A61-B3FC-45F3-9C34-5EA4C5498586}" presName="compNode" presStyleCnt="0"/>
      <dgm:spPr/>
    </dgm:pt>
    <dgm:pt modelId="{4F88B182-735A-4E6A-A013-A1DB74F69B4D}" type="pres">
      <dgm:prSet presAssocID="{232F8A61-B3FC-45F3-9C34-5EA4C5498586}" presName="aNode" presStyleLbl="bgShp" presStyleIdx="4" presStyleCnt="5"/>
      <dgm:spPr/>
      <dgm:t>
        <a:bodyPr/>
        <a:lstStyle/>
        <a:p>
          <a:endParaRPr lang="fr-FR"/>
        </a:p>
      </dgm:t>
    </dgm:pt>
    <dgm:pt modelId="{D0AC3E8C-5181-4145-82BB-4ED393350F03}" type="pres">
      <dgm:prSet presAssocID="{232F8A61-B3FC-45F3-9C34-5EA4C5498586}" presName="textNode" presStyleLbl="bgShp" presStyleIdx="4" presStyleCnt="5"/>
      <dgm:spPr/>
      <dgm:t>
        <a:bodyPr/>
        <a:lstStyle/>
        <a:p>
          <a:endParaRPr lang="fr-FR"/>
        </a:p>
      </dgm:t>
    </dgm:pt>
    <dgm:pt modelId="{8F06FD65-671F-45CB-A628-FBA65BE185D7}" type="pres">
      <dgm:prSet presAssocID="{232F8A61-B3FC-45F3-9C34-5EA4C5498586}" presName="compChildNode" presStyleCnt="0"/>
      <dgm:spPr/>
    </dgm:pt>
    <dgm:pt modelId="{5BC20611-1A8A-48E3-A384-EC6A29175CAE}" type="pres">
      <dgm:prSet presAssocID="{232F8A61-B3FC-45F3-9C34-5EA4C5498586}" presName="theInnerList" presStyleCnt="0"/>
      <dgm:spPr/>
    </dgm:pt>
    <dgm:pt modelId="{4B791A3A-A938-487E-9C56-6069FC1C9F3C}" type="pres">
      <dgm:prSet presAssocID="{32B9BFE8-2E8A-4E85-8693-A5D3021BCEEB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FBDC4E-DC19-461B-A22A-B98224195C15}" type="pres">
      <dgm:prSet presAssocID="{32B9BFE8-2E8A-4E85-8693-A5D3021BCEEB}" presName="aSpace2" presStyleCnt="0"/>
      <dgm:spPr/>
    </dgm:pt>
    <dgm:pt modelId="{DEB9B427-2CCA-4292-84C4-B1215B560193}" type="pres">
      <dgm:prSet presAssocID="{1381D026-15DF-4447-B8FA-D01FB66846D5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E12D8C-A5A4-47D1-B4D8-5E53FCC3FBA3}" type="presOf" srcId="{CB48C166-BACB-4389-9FB5-74DF5C6F79F0}" destId="{EA7A4F33-B17B-41F5-B237-53BBBDC2FD65}" srcOrd="0" destOrd="0" presId="urn:microsoft.com/office/officeart/2005/8/layout/lProcess2"/>
    <dgm:cxn modelId="{36415B36-E489-4AF9-AEDB-69B4CDA3FF06}" srcId="{32C3E7A1-A0C7-47B3-B56D-8BA8A26B5C29}" destId="{29B80563-570C-4253-9EDC-0E8548E8BF82}" srcOrd="0" destOrd="0" parTransId="{C81A9881-6D1E-419D-8989-AD0DD133446B}" sibTransId="{1DCDD753-5706-4235-8CDE-4B48C1555E7C}"/>
    <dgm:cxn modelId="{BA99FCF3-191E-4E59-A55C-39A769EED440}" srcId="{26D738B2-C2B6-418F-851A-AD743BB65F61}" destId="{7454F3BA-60B5-4D52-82AB-F3D343005219}" srcOrd="0" destOrd="0" parTransId="{75C85A02-CF72-4F06-9A24-AB351CE60023}" sibTransId="{E6410BD2-2727-49C0-9324-D7E7008B1F11}"/>
    <dgm:cxn modelId="{33A51B1F-DE37-49A3-91E4-F665EC739BA5}" type="presOf" srcId="{ECF62931-0456-492C-AEF9-73D396725F9A}" destId="{0996CB75-BC44-45AB-AEA8-7E8CA9D102AF}" srcOrd="0" destOrd="0" presId="urn:microsoft.com/office/officeart/2005/8/layout/lProcess2"/>
    <dgm:cxn modelId="{DF5EE3AC-E79D-488A-96E7-9F29D520A26F}" type="presOf" srcId="{F3B57C91-FA92-4B18-AF7B-2C617ECDA708}" destId="{C0D5AD82-B20F-4740-8A61-909E0CA1DD3D}" srcOrd="1" destOrd="0" presId="urn:microsoft.com/office/officeart/2005/8/layout/lProcess2"/>
    <dgm:cxn modelId="{907B71BE-544D-4B3D-8FCD-78C69D01E309}" type="presOf" srcId="{DD527826-E51E-4387-9670-91C26C1B5EA0}" destId="{AB2E690F-763D-4BC1-85A5-9B28041D402E}" srcOrd="0" destOrd="0" presId="urn:microsoft.com/office/officeart/2005/8/layout/lProcess2"/>
    <dgm:cxn modelId="{7DB9531C-A4FC-496A-A125-96933EB45A80}" type="presOf" srcId="{232F8A61-B3FC-45F3-9C34-5EA4C5498586}" destId="{D0AC3E8C-5181-4145-82BB-4ED393350F03}" srcOrd="1" destOrd="0" presId="urn:microsoft.com/office/officeart/2005/8/layout/lProcess2"/>
    <dgm:cxn modelId="{4B5AB67C-93BA-43A7-B8E5-20E9B8D180A1}" srcId="{32C3E7A1-A0C7-47B3-B56D-8BA8A26B5C29}" destId="{ECF62931-0456-492C-AEF9-73D396725F9A}" srcOrd="1" destOrd="0" parTransId="{33D1D447-B27F-44BC-9499-C862F1E9AB1F}" sibTransId="{971E2782-CEC1-4EF8-91ED-CA0E0A2BE07E}"/>
    <dgm:cxn modelId="{AC8DCA45-33F5-4FF2-9E65-E61A02045325}" type="presOf" srcId="{7454F3BA-60B5-4D52-82AB-F3D343005219}" destId="{BBB6B907-1665-40F6-B87B-C3D976908404}" srcOrd="1" destOrd="0" presId="urn:microsoft.com/office/officeart/2005/8/layout/lProcess2"/>
    <dgm:cxn modelId="{C9B92727-E0D7-41B8-B344-CC90D3A1ECD4}" type="presOf" srcId="{232F8A61-B3FC-45F3-9C34-5EA4C5498586}" destId="{4F88B182-735A-4E6A-A013-A1DB74F69B4D}" srcOrd="0" destOrd="0" presId="urn:microsoft.com/office/officeart/2005/8/layout/lProcess2"/>
    <dgm:cxn modelId="{039C5CE3-F3F0-460B-AC78-79BA41ECABD9}" srcId="{7454F3BA-60B5-4D52-82AB-F3D343005219}" destId="{8629075F-8571-41B7-A40D-5FC34808AA3A}" srcOrd="0" destOrd="0" parTransId="{0A3F9FA1-BFA4-4A8D-A689-58487EA31FBA}" sibTransId="{8AA872EC-366D-4E78-B29A-DC9104D8B0E0}"/>
    <dgm:cxn modelId="{3355A8DD-DCBE-4102-A6D3-7D26A2C450D1}" srcId="{26D738B2-C2B6-418F-851A-AD743BB65F61}" destId="{232F8A61-B3FC-45F3-9C34-5EA4C5498586}" srcOrd="4" destOrd="0" parTransId="{689F8CCB-DD3A-496C-A71B-E1E44F287759}" sibTransId="{78865FE2-6D7F-4588-8D91-5C17D86A36AC}"/>
    <dgm:cxn modelId="{85DD1A6B-A5BA-447B-8B7F-45F3175952C0}" srcId="{90062941-5125-46D7-9441-6B0A5260ED25}" destId="{D53D25B7-6792-474F-96A4-5CBF48BD3CBF}" srcOrd="1" destOrd="0" parTransId="{CFF66EDC-B66B-469D-BF8B-5244C2332146}" sibTransId="{DA3341ED-92AC-4858-8CDE-A3A848BD11A6}"/>
    <dgm:cxn modelId="{745ECAB1-4B3C-4203-A5D6-3C19E8636E70}" type="presOf" srcId="{90062941-5125-46D7-9441-6B0A5260ED25}" destId="{07EDF8B4-B8A5-4BDB-BF39-A6285C3965E4}" srcOrd="0" destOrd="0" presId="urn:microsoft.com/office/officeart/2005/8/layout/lProcess2"/>
    <dgm:cxn modelId="{649827E8-D31D-46F0-8899-CB7493287651}" type="presOf" srcId="{26D738B2-C2B6-418F-851A-AD743BB65F61}" destId="{134449DE-B245-45B9-973B-BC1EF40BE342}" srcOrd="0" destOrd="0" presId="urn:microsoft.com/office/officeart/2005/8/layout/lProcess2"/>
    <dgm:cxn modelId="{0DE65DC8-F2AC-40A3-A557-B6ABB18CB2D1}" type="presOf" srcId="{AB338CC6-97D9-4069-A0A1-54478024CC65}" destId="{82030BD7-19BD-4243-8EE3-A82D18BE4F5F}" srcOrd="0" destOrd="0" presId="urn:microsoft.com/office/officeart/2005/8/layout/lProcess2"/>
    <dgm:cxn modelId="{412CFA87-6BAA-4FD8-91EB-62EB59AFBD30}" type="presOf" srcId="{32C3E7A1-A0C7-47B3-B56D-8BA8A26B5C29}" destId="{C4F571AB-BE1B-43A0-B1DC-399647B3F422}" srcOrd="0" destOrd="0" presId="urn:microsoft.com/office/officeart/2005/8/layout/lProcess2"/>
    <dgm:cxn modelId="{3091AF43-35C5-4F2D-BC96-7A81157B17BC}" type="presOf" srcId="{90062941-5125-46D7-9441-6B0A5260ED25}" destId="{C129D34F-9504-4AC5-925A-16AC6F2E38BF}" srcOrd="1" destOrd="0" presId="urn:microsoft.com/office/officeart/2005/8/layout/lProcess2"/>
    <dgm:cxn modelId="{98CD6FC3-6980-43D1-BB85-2FD73543B8A9}" type="presOf" srcId="{32C3E7A1-A0C7-47B3-B56D-8BA8A26B5C29}" destId="{021DD48B-C8F6-4990-8F3A-2C3537A0FE94}" srcOrd="1" destOrd="0" presId="urn:microsoft.com/office/officeart/2005/8/layout/lProcess2"/>
    <dgm:cxn modelId="{0FE4DFDA-0BEC-483B-93AC-2F04518EC54D}" type="presOf" srcId="{32B9BFE8-2E8A-4E85-8693-A5D3021BCEEB}" destId="{4B791A3A-A938-487E-9C56-6069FC1C9F3C}" srcOrd="0" destOrd="0" presId="urn:microsoft.com/office/officeart/2005/8/layout/lProcess2"/>
    <dgm:cxn modelId="{06AE84B7-FB5A-48F2-804C-D80308033674}" type="presOf" srcId="{8629075F-8571-41B7-A40D-5FC34808AA3A}" destId="{80CC15E9-DE43-4397-9799-522285E52CB8}" srcOrd="0" destOrd="0" presId="urn:microsoft.com/office/officeart/2005/8/layout/lProcess2"/>
    <dgm:cxn modelId="{17ED295A-1752-479B-909B-DB956E71D0B5}" srcId="{26D738B2-C2B6-418F-851A-AD743BB65F61}" destId="{90062941-5125-46D7-9441-6B0A5260ED25}" srcOrd="3" destOrd="0" parTransId="{36CC5B21-D1C4-4AFB-9AC8-C6C73D8DC30B}" sibTransId="{9866A816-0941-40C7-BCCC-89EA3B4AE64B}"/>
    <dgm:cxn modelId="{155342B6-A045-4A99-9851-4A8BE4D116B9}" srcId="{232F8A61-B3FC-45F3-9C34-5EA4C5498586}" destId="{32B9BFE8-2E8A-4E85-8693-A5D3021BCEEB}" srcOrd="0" destOrd="0" parTransId="{743A35CE-4910-43EA-AF45-270767CD80FB}" sibTransId="{EF219CDE-6DA3-401F-BAA6-C417E3F0346A}"/>
    <dgm:cxn modelId="{2E35BD54-CB92-417F-93B4-E4CF861C1375}" type="presOf" srcId="{29B80563-570C-4253-9EDC-0E8548E8BF82}" destId="{43671325-C7FF-4CD2-9849-880C63BAEFD2}" srcOrd="0" destOrd="0" presId="urn:microsoft.com/office/officeart/2005/8/layout/lProcess2"/>
    <dgm:cxn modelId="{F0BCC5FD-DEEF-4C07-B7BA-EFD1CFCFCA75}" type="presOf" srcId="{F3B57C91-FA92-4B18-AF7B-2C617ECDA708}" destId="{FDE748E5-5E60-4743-A164-1255904BC007}" srcOrd="0" destOrd="0" presId="urn:microsoft.com/office/officeart/2005/8/layout/lProcess2"/>
    <dgm:cxn modelId="{4613A427-965D-4275-AF4A-8532228C7924}" srcId="{7454F3BA-60B5-4D52-82AB-F3D343005219}" destId="{AB338CC6-97D9-4069-A0A1-54478024CC65}" srcOrd="1" destOrd="0" parTransId="{58C7EFCF-A59B-4BDE-890B-2CBCF9CC29B3}" sibTransId="{75C51E1B-0EC4-469C-B3B1-F89D5011AC49}"/>
    <dgm:cxn modelId="{D34F993D-955B-496D-B3D2-BED94225979A}" type="presOf" srcId="{E87C3AB4-D9B0-4F0D-B47C-C6225AEA7B48}" destId="{4DE46898-820B-4CE9-BF1F-3B7F180D5091}" srcOrd="0" destOrd="0" presId="urn:microsoft.com/office/officeart/2005/8/layout/lProcess2"/>
    <dgm:cxn modelId="{0B2DA6F0-B6CC-4D34-A066-AE46B0B2A203}" type="presOf" srcId="{1381D026-15DF-4447-B8FA-D01FB66846D5}" destId="{DEB9B427-2CCA-4292-84C4-B1215B560193}" srcOrd="0" destOrd="0" presId="urn:microsoft.com/office/officeart/2005/8/layout/lProcess2"/>
    <dgm:cxn modelId="{F54DFD25-6CF1-4AA0-AF9B-21C0FD600652}" srcId="{F3B57C91-FA92-4B18-AF7B-2C617ECDA708}" destId="{E87C3AB4-D9B0-4F0D-B47C-C6225AEA7B48}" srcOrd="1" destOrd="0" parTransId="{F18CED82-EDD1-4485-845F-10B92ED38096}" sibTransId="{DD577779-FE8A-496F-B85D-AF6A5C478D05}"/>
    <dgm:cxn modelId="{DA4848CE-EEBE-45BB-B43D-1D65A5E4018E}" srcId="{232F8A61-B3FC-45F3-9C34-5EA4C5498586}" destId="{1381D026-15DF-4447-B8FA-D01FB66846D5}" srcOrd="1" destOrd="0" parTransId="{F1618787-85B5-4935-8C86-B0C883BE1C36}" sibTransId="{3F4B264A-5470-4E7E-A1C0-B14876225166}"/>
    <dgm:cxn modelId="{256B711D-DE11-40D3-993A-32020C880539}" srcId="{26D738B2-C2B6-418F-851A-AD743BB65F61}" destId="{F3B57C91-FA92-4B18-AF7B-2C617ECDA708}" srcOrd="1" destOrd="0" parTransId="{8BED42E7-9FE1-4182-B1F3-A20ADEA7C2D2}" sibTransId="{A3AAA993-6660-47DD-AACA-6E7F7F657187}"/>
    <dgm:cxn modelId="{4CA78A1E-8EEC-4BBC-BFFC-7D41141672F4}" srcId="{26D738B2-C2B6-418F-851A-AD743BB65F61}" destId="{32C3E7A1-A0C7-47B3-B56D-8BA8A26B5C29}" srcOrd="2" destOrd="0" parTransId="{8D84B970-EF3E-4099-83E7-611DA647C646}" sibTransId="{7491C908-EB99-478D-88ED-2821F7E9F173}"/>
    <dgm:cxn modelId="{223F4228-ADC0-4240-8950-2E4C025DB39D}" type="presOf" srcId="{D53D25B7-6792-474F-96A4-5CBF48BD3CBF}" destId="{5E0FAF37-9FF4-4C22-AA37-E57D82D80D36}" srcOrd="0" destOrd="0" presId="urn:microsoft.com/office/officeart/2005/8/layout/lProcess2"/>
    <dgm:cxn modelId="{0BA87DB2-3367-419A-B695-6C28E1CB94ED}" srcId="{F3B57C91-FA92-4B18-AF7B-2C617ECDA708}" destId="{CB48C166-BACB-4389-9FB5-74DF5C6F79F0}" srcOrd="0" destOrd="0" parTransId="{7C5071C1-95B6-4CDA-A9EA-9592235D2411}" sibTransId="{C6C1CCC8-0187-4AE5-924C-9699C4A5B70F}"/>
    <dgm:cxn modelId="{C69AD289-F801-4BD3-843F-44E11B7A91B4}" srcId="{90062941-5125-46D7-9441-6B0A5260ED25}" destId="{DD527826-E51E-4387-9670-91C26C1B5EA0}" srcOrd="0" destOrd="0" parTransId="{AB6E2AAE-925C-480B-9D01-603123CFCEF4}" sibTransId="{2668A516-C202-41F4-B893-16DF82E592B5}"/>
    <dgm:cxn modelId="{F9EE4988-0456-47BC-A4DD-55DF56AE0A90}" type="presOf" srcId="{7454F3BA-60B5-4D52-82AB-F3D343005219}" destId="{0016BBEA-FFC3-4199-A00C-938CAB91CDF4}" srcOrd="0" destOrd="0" presId="urn:microsoft.com/office/officeart/2005/8/layout/lProcess2"/>
    <dgm:cxn modelId="{3C9A5F9F-4ACB-4805-99D4-B17EB40D3971}" type="presParOf" srcId="{134449DE-B245-45B9-973B-BC1EF40BE342}" destId="{E5BE82D6-DB17-4886-A3D5-DC4A399FB6D2}" srcOrd="0" destOrd="0" presId="urn:microsoft.com/office/officeart/2005/8/layout/lProcess2"/>
    <dgm:cxn modelId="{F44116DD-7E59-4405-A28C-61DE1E83D89A}" type="presParOf" srcId="{E5BE82D6-DB17-4886-A3D5-DC4A399FB6D2}" destId="{0016BBEA-FFC3-4199-A00C-938CAB91CDF4}" srcOrd="0" destOrd="0" presId="urn:microsoft.com/office/officeart/2005/8/layout/lProcess2"/>
    <dgm:cxn modelId="{A1705192-8564-4F98-95EA-7C3FEC54D8C3}" type="presParOf" srcId="{E5BE82D6-DB17-4886-A3D5-DC4A399FB6D2}" destId="{BBB6B907-1665-40F6-B87B-C3D976908404}" srcOrd="1" destOrd="0" presId="urn:microsoft.com/office/officeart/2005/8/layout/lProcess2"/>
    <dgm:cxn modelId="{724E7FC5-4C43-4E6E-921E-0E2DC4EB1750}" type="presParOf" srcId="{E5BE82D6-DB17-4886-A3D5-DC4A399FB6D2}" destId="{8D2D5CA7-22A0-4248-8FF8-343A0271E394}" srcOrd="2" destOrd="0" presId="urn:microsoft.com/office/officeart/2005/8/layout/lProcess2"/>
    <dgm:cxn modelId="{9B88556E-2959-4A6E-A27D-0C3A5238DFF6}" type="presParOf" srcId="{8D2D5CA7-22A0-4248-8FF8-343A0271E394}" destId="{868B7A2C-9DDA-4E54-AB1A-85CF1A935BB3}" srcOrd="0" destOrd="0" presId="urn:microsoft.com/office/officeart/2005/8/layout/lProcess2"/>
    <dgm:cxn modelId="{51BE12B3-895F-4970-9873-437D3C6F5363}" type="presParOf" srcId="{868B7A2C-9DDA-4E54-AB1A-85CF1A935BB3}" destId="{80CC15E9-DE43-4397-9799-522285E52CB8}" srcOrd="0" destOrd="0" presId="urn:microsoft.com/office/officeart/2005/8/layout/lProcess2"/>
    <dgm:cxn modelId="{AF87F8B0-58AB-4B5A-B2FD-3BE61F0AFCD5}" type="presParOf" srcId="{868B7A2C-9DDA-4E54-AB1A-85CF1A935BB3}" destId="{3AAF9BAA-4B22-4B05-A2BE-C4519261D0A3}" srcOrd="1" destOrd="0" presId="urn:microsoft.com/office/officeart/2005/8/layout/lProcess2"/>
    <dgm:cxn modelId="{E9655407-B840-4498-AFD0-5CC276AD7035}" type="presParOf" srcId="{868B7A2C-9DDA-4E54-AB1A-85CF1A935BB3}" destId="{82030BD7-19BD-4243-8EE3-A82D18BE4F5F}" srcOrd="2" destOrd="0" presId="urn:microsoft.com/office/officeart/2005/8/layout/lProcess2"/>
    <dgm:cxn modelId="{4F3661B4-A2F3-4903-B115-BF81BB4F16AE}" type="presParOf" srcId="{134449DE-B245-45B9-973B-BC1EF40BE342}" destId="{AB4A8884-D3B0-463A-9079-4AD140C76A97}" srcOrd="1" destOrd="0" presId="urn:microsoft.com/office/officeart/2005/8/layout/lProcess2"/>
    <dgm:cxn modelId="{8A155382-4DE4-40F3-B713-BBEE012F2A43}" type="presParOf" srcId="{134449DE-B245-45B9-973B-BC1EF40BE342}" destId="{9B4E0C42-CA81-4A15-8F36-C4D9112D8F50}" srcOrd="2" destOrd="0" presId="urn:microsoft.com/office/officeart/2005/8/layout/lProcess2"/>
    <dgm:cxn modelId="{06A809AB-58FB-478A-AEDF-B75E18EC3F01}" type="presParOf" srcId="{9B4E0C42-CA81-4A15-8F36-C4D9112D8F50}" destId="{FDE748E5-5E60-4743-A164-1255904BC007}" srcOrd="0" destOrd="0" presId="urn:microsoft.com/office/officeart/2005/8/layout/lProcess2"/>
    <dgm:cxn modelId="{7B80D3FD-C521-413C-98C2-5C7AE879AD68}" type="presParOf" srcId="{9B4E0C42-CA81-4A15-8F36-C4D9112D8F50}" destId="{C0D5AD82-B20F-4740-8A61-909E0CA1DD3D}" srcOrd="1" destOrd="0" presId="urn:microsoft.com/office/officeart/2005/8/layout/lProcess2"/>
    <dgm:cxn modelId="{A4D23E91-192A-4115-B542-795CB2A4BED3}" type="presParOf" srcId="{9B4E0C42-CA81-4A15-8F36-C4D9112D8F50}" destId="{5E8EE703-A5B4-4EC6-B922-9F8835039218}" srcOrd="2" destOrd="0" presId="urn:microsoft.com/office/officeart/2005/8/layout/lProcess2"/>
    <dgm:cxn modelId="{14D00BF5-D1B9-4D84-8F55-0DE805D561F8}" type="presParOf" srcId="{5E8EE703-A5B4-4EC6-B922-9F8835039218}" destId="{BC9AD008-BCB7-462C-8ECE-AE007ECF1188}" srcOrd="0" destOrd="0" presId="urn:microsoft.com/office/officeart/2005/8/layout/lProcess2"/>
    <dgm:cxn modelId="{79E32905-6803-4515-B50A-9D0ABA08D68E}" type="presParOf" srcId="{BC9AD008-BCB7-462C-8ECE-AE007ECF1188}" destId="{EA7A4F33-B17B-41F5-B237-53BBBDC2FD65}" srcOrd="0" destOrd="0" presId="urn:microsoft.com/office/officeart/2005/8/layout/lProcess2"/>
    <dgm:cxn modelId="{AAC8A53B-E5BF-40E0-896F-A53684628BCE}" type="presParOf" srcId="{BC9AD008-BCB7-462C-8ECE-AE007ECF1188}" destId="{4828C25F-4C69-413D-9987-58CE2C3C0DF6}" srcOrd="1" destOrd="0" presId="urn:microsoft.com/office/officeart/2005/8/layout/lProcess2"/>
    <dgm:cxn modelId="{CF57EA41-4412-497D-A286-EA907D4C3481}" type="presParOf" srcId="{BC9AD008-BCB7-462C-8ECE-AE007ECF1188}" destId="{4DE46898-820B-4CE9-BF1F-3B7F180D5091}" srcOrd="2" destOrd="0" presId="urn:microsoft.com/office/officeart/2005/8/layout/lProcess2"/>
    <dgm:cxn modelId="{2958CC7C-2FE8-40A0-A05C-154452515C67}" type="presParOf" srcId="{134449DE-B245-45B9-973B-BC1EF40BE342}" destId="{8691A623-E223-4D9F-BB64-52412D28CE18}" srcOrd="3" destOrd="0" presId="urn:microsoft.com/office/officeart/2005/8/layout/lProcess2"/>
    <dgm:cxn modelId="{1EB4B78F-160A-436C-AE6E-A62337B678CF}" type="presParOf" srcId="{134449DE-B245-45B9-973B-BC1EF40BE342}" destId="{8F705AE7-8160-45D6-9E68-F0CF3881BB10}" srcOrd="4" destOrd="0" presId="urn:microsoft.com/office/officeart/2005/8/layout/lProcess2"/>
    <dgm:cxn modelId="{2842B682-DBF1-48AF-866A-0296D13E817A}" type="presParOf" srcId="{8F705AE7-8160-45D6-9E68-F0CF3881BB10}" destId="{C4F571AB-BE1B-43A0-B1DC-399647B3F422}" srcOrd="0" destOrd="0" presId="urn:microsoft.com/office/officeart/2005/8/layout/lProcess2"/>
    <dgm:cxn modelId="{0BA50AA5-6F26-4487-A10E-395CCA8E7933}" type="presParOf" srcId="{8F705AE7-8160-45D6-9E68-F0CF3881BB10}" destId="{021DD48B-C8F6-4990-8F3A-2C3537A0FE94}" srcOrd="1" destOrd="0" presId="urn:microsoft.com/office/officeart/2005/8/layout/lProcess2"/>
    <dgm:cxn modelId="{75BBFD46-60F2-4EBC-9977-97CD62D7ABA9}" type="presParOf" srcId="{8F705AE7-8160-45D6-9E68-F0CF3881BB10}" destId="{B8D0DB3A-56F5-49C4-9052-034CC0284FCE}" srcOrd="2" destOrd="0" presId="urn:microsoft.com/office/officeart/2005/8/layout/lProcess2"/>
    <dgm:cxn modelId="{FEDFF435-56DB-4B3C-9972-F05C1DEBF09A}" type="presParOf" srcId="{B8D0DB3A-56F5-49C4-9052-034CC0284FCE}" destId="{05D36FB4-DEE9-42D3-B180-572D53C34EC5}" srcOrd="0" destOrd="0" presId="urn:microsoft.com/office/officeart/2005/8/layout/lProcess2"/>
    <dgm:cxn modelId="{D10FAF6A-1BCD-4B94-84F3-2BF51C41E84C}" type="presParOf" srcId="{05D36FB4-DEE9-42D3-B180-572D53C34EC5}" destId="{43671325-C7FF-4CD2-9849-880C63BAEFD2}" srcOrd="0" destOrd="0" presId="urn:microsoft.com/office/officeart/2005/8/layout/lProcess2"/>
    <dgm:cxn modelId="{1610FA38-BE22-457F-BDAE-5BFF0A88109E}" type="presParOf" srcId="{05D36FB4-DEE9-42D3-B180-572D53C34EC5}" destId="{A1F790A3-F863-44A5-ACC3-9D254944CB7D}" srcOrd="1" destOrd="0" presId="urn:microsoft.com/office/officeart/2005/8/layout/lProcess2"/>
    <dgm:cxn modelId="{E33468D4-0D33-49AB-A069-880021F10508}" type="presParOf" srcId="{05D36FB4-DEE9-42D3-B180-572D53C34EC5}" destId="{0996CB75-BC44-45AB-AEA8-7E8CA9D102AF}" srcOrd="2" destOrd="0" presId="urn:microsoft.com/office/officeart/2005/8/layout/lProcess2"/>
    <dgm:cxn modelId="{1BFC333A-9FCC-4760-B593-EE4278F4EF3F}" type="presParOf" srcId="{134449DE-B245-45B9-973B-BC1EF40BE342}" destId="{79A59A36-CD4E-4FFE-A3B6-4EFF6C0F7AFD}" srcOrd="5" destOrd="0" presId="urn:microsoft.com/office/officeart/2005/8/layout/lProcess2"/>
    <dgm:cxn modelId="{1A87AD58-837D-46C3-8311-8C00C37E6817}" type="presParOf" srcId="{134449DE-B245-45B9-973B-BC1EF40BE342}" destId="{ECE4EAC1-DC56-483C-89F6-8CCE86D887AA}" srcOrd="6" destOrd="0" presId="urn:microsoft.com/office/officeart/2005/8/layout/lProcess2"/>
    <dgm:cxn modelId="{37E9F840-1871-482D-8C49-BEC176B9AE29}" type="presParOf" srcId="{ECE4EAC1-DC56-483C-89F6-8CCE86D887AA}" destId="{07EDF8B4-B8A5-4BDB-BF39-A6285C3965E4}" srcOrd="0" destOrd="0" presId="urn:microsoft.com/office/officeart/2005/8/layout/lProcess2"/>
    <dgm:cxn modelId="{E7D98ED6-A745-40EA-AE48-5C18A137C1CB}" type="presParOf" srcId="{ECE4EAC1-DC56-483C-89F6-8CCE86D887AA}" destId="{C129D34F-9504-4AC5-925A-16AC6F2E38BF}" srcOrd="1" destOrd="0" presId="urn:microsoft.com/office/officeart/2005/8/layout/lProcess2"/>
    <dgm:cxn modelId="{30912208-F125-47C8-8CBB-ACD9E9005275}" type="presParOf" srcId="{ECE4EAC1-DC56-483C-89F6-8CCE86D887AA}" destId="{4B8E8A47-B1FF-4814-83C0-5B76C5C78CEC}" srcOrd="2" destOrd="0" presId="urn:microsoft.com/office/officeart/2005/8/layout/lProcess2"/>
    <dgm:cxn modelId="{4990251C-B1A6-493A-8F25-78797D7A92B7}" type="presParOf" srcId="{4B8E8A47-B1FF-4814-83C0-5B76C5C78CEC}" destId="{A00B10B8-6D0A-4A3F-AB68-5F2237D69E75}" srcOrd="0" destOrd="0" presId="urn:microsoft.com/office/officeart/2005/8/layout/lProcess2"/>
    <dgm:cxn modelId="{4A97E431-38CA-4301-BAEF-40EE7C4EEE61}" type="presParOf" srcId="{A00B10B8-6D0A-4A3F-AB68-5F2237D69E75}" destId="{AB2E690F-763D-4BC1-85A5-9B28041D402E}" srcOrd="0" destOrd="0" presId="urn:microsoft.com/office/officeart/2005/8/layout/lProcess2"/>
    <dgm:cxn modelId="{B0E1DB61-70EA-49E3-804A-8EAB5DC32F55}" type="presParOf" srcId="{A00B10B8-6D0A-4A3F-AB68-5F2237D69E75}" destId="{353152BD-21A7-4CE5-8FB8-8446B04F752A}" srcOrd="1" destOrd="0" presId="urn:microsoft.com/office/officeart/2005/8/layout/lProcess2"/>
    <dgm:cxn modelId="{019439E4-D368-40F0-A6F9-DAA65453940F}" type="presParOf" srcId="{A00B10B8-6D0A-4A3F-AB68-5F2237D69E75}" destId="{5E0FAF37-9FF4-4C22-AA37-E57D82D80D36}" srcOrd="2" destOrd="0" presId="urn:microsoft.com/office/officeart/2005/8/layout/lProcess2"/>
    <dgm:cxn modelId="{BC47507D-2B3D-4DD2-B9A6-D01D43B1D449}" type="presParOf" srcId="{134449DE-B245-45B9-973B-BC1EF40BE342}" destId="{3EF010E2-3732-4F94-82EC-48BFAA859238}" srcOrd="7" destOrd="0" presId="urn:microsoft.com/office/officeart/2005/8/layout/lProcess2"/>
    <dgm:cxn modelId="{FCCFAF9F-F5DF-4D6C-BF7B-ADBF17810D23}" type="presParOf" srcId="{134449DE-B245-45B9-973B-BC1EF40BE342}" destId="{FC435D4B-74D0-4130-A514-D1C7EE5B6338}" srcOrd="8" destOrd="0" presId="urn:microsoft.com/office/officeart/2005/8/layout/lProcess2"/>
    <dgm:cxn modelId="{AC989575-F9E7-4A92-B578-103F5ED88C4C}" type="presParOf" srcId="{FC435D4B-74D0-4130-A514-D1C7EE5B6338}" destId="{4F88B182-735A-4E6A-A013-A1DB74F69B4D}" srcOrd="0" destOrd="0" presId="urn:microsoft.com/office/officeart/2005/8/layout/lProcess2"/>
    <dgm:cxn modelId="{B9310CDC-7EC6-429C-A942-3FD4321BAAC1}" type="presParOf" srcId="{FC435D4B-74D0-4130-A514-D1C7EE5B6338}" destId="{D0AC3E8C-5181-4145-82BB-4ED393350F03}" srcOrd="1" destOrd="0" presId="urn:microsoft.com/office/officeart/2005/8/layout/lProcess2"/>
    <dgm:cxn modelId="{0B3F786E-5A9E-46DE-900B-1E5D669F2EAB}" type="presParOf" srcId="{FC435D4B-74D0-4130-A514-D1C7EE5B6338}" destId="{8F06FD65-671F-45CB-A628-FBA65BE185D7}" srcOrd="2" destOrd="0" presId="urn:microsoft.com/office/officeart/2005/8/layout/lProcess2"/>
    <dgm:cxn modelId="{18351265-FB11-40C7-919C-C56A087A7657}" type="presParOf" srcId="{8F06FD65-671F-45CB-A628-FBA65BE185D7}" destId="{5BC20611-1A8A-48E3-A384-EC6A29175CAE}" srcOrd="0" destOrd="0" presId="urn:microsoft.com/office/officeart/2005/8/layout/lProcess2"/>
    <dgm:cxn modelId="{ABBA2616-8BAB-4FC9-B224-9F39B12A271A}" type="presParOf" srcId="{5BC20611-1A8A-48E3-A384-EC6A29175CAE}" destId="{4B791A3A-A938-487E-9C56-6069FC1C9F3C}" srcOrd="0" destOrd="0" presId="urn:microsoft.com/office/officeart/2005/8/layout/lProcess2"/>
    <dgm:cxn modelId="{8DF1B5C0-5AB6-4C4B-89D9-2E4DDD2104AF}" type="presParOf" srcId="{5BC20611-1A8A-48E3-A384-EC6A29175CAE}" destId="{94FBDC4E-DC19-461B-A22A-B98224195C15}" srcOrd="1" destOrd="0" presId="urn:microsoft.com/office/officeart/2005/8/layout/lProcess2"/>
    <dgm:cxn modelId="{439AF1B5-9E9F-42DC-AB1D-68CD7D6D109E}" type="presParOf" srcId="{5BC20611-1A8A-48E3-A384-EC6A29175CAE}" destId="{DEB9B427-2CCA-4292-84C4-B1215B560193}" srcOrd="2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ACB63-65C4-4D22-907F-8C5AEE1BE68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EF2ABEA-C04F-4E50-9207-8775691C8E0F}">
      <dgm:prSet phldrT="[Texte]" custT="1"/>
      <dgm:spPr>
        <a:solidFill>
          <a:srgbClr val="DE3F2E"/>
        </a:solidFill>
      </dgm:spPr>
      <dgm:t>
        <a:bodyPr/>
        <a:lstStyle/>
        <a:p>
          <a:r>
            <a:rPr lang="fr-FR" sz="1800" b="0" dirty="0" smtClean="0"/>
            <a:t>RENFORCER LES LIENS EDUCATION/DÉFENSE </a:t>
          </a:r>
          <a:endParaRPr lang="fr-FR" sz="1800" b="0" dirty="0"/>
        </a:p>
      </dgm:t>
    </dgm:pt>
    <dgm:pt modelId="{8FE8CDA2-1BB3-4F0B-9BEE-68D2A3FC2C54}" type="parTrans" cxnId="{0192C61A-E017-4BA4-B137-FFF783285563}">
      <dgm:prSet/>
      <dgm:spPr/>
      <dgm:t>
        <a:bodyPr/>
        <a:lstStyle/>
        <a:p>
          <a:endParaRPr lang="fr-FR"/>
        </a:p>
      </dgm:t>
    </dgm:pt>
    <dgm:pt modelId="{C787F141-8F46-4AB5-AC4A-3C9E17414A62}" type="sibTrans" cxnId="{0192C61A-E017-4BA4-B137-FFF783285563}">
      <dgm:prSet/>
      <dgm:spPr/>
      <dgm:t>
        <a:bodyPr/>
        <a:lstStyle/>
        <a:p>
          <a:endParaRPr lang="fr-FR"/>
        </a:p>
      </dgm:t>
    </dgm:pt>
    <dgm:pt modelId="{C4310627-7661-4FA3-A0CE-4854B864FD48}">
      <dgm:prSet phldrT="[Texte]" custT="1"/>
      <dgm:spPr>
        <a:ln>
          <a:solidFill>
            <a:srgbClr val="DE3F2E"/>
          </a:solidFill>
        </a:ln>
      </dgm:spPr>
      <dgm:t>
        <a:bodyPr/>
        <a:lstStyle/>
        <a:p>
          <a:r>
            <a:rPr lang="fr-FR" sz="1200" dirty="0" smtClean="0"/>
            <a:t>Organiser des stages en entreprise des  futurs chefs d’établissements scolaires au sein d’entités défense </a:t>
          </a:r>
          <a:r>
            <a:rPr lang="fr-FR" sz="1200" b="1" dirty="0" smtClean="0"/>
            <a:t>(10%)</a:t>
          </a:r>
          <a:endParaRPr lang="fr-FR" sz="1200" b="1" dirty="0"/>
        </a:p>
      </dgm:t>
    </dgm:pt>
    <dgm:pt modelId="{CF2FE0D6-0B91-456A-B258-F10306B9CBC0}" type="parTrans" cxnId="{A9EEDC30-88D0-46EB-A014-03EAFE83A915}">
      <dgm:prSet/>
      <dgm:spPr/>
      <dgm:t>
        <a:bodyPr/>
        <a:lstStyle/>
        <a:p>
          <a:endParaRPr lang="fr-FR"/>
        </a:p>
      </dgm:t>
    </dgm:pt>
    <dgm:pt modelId="{667F296D-D90E-4C13-B045-8EABB7FDCCA8}" type="sibTrans" cxnId="{A9EEDC30-88D0-46EB-A014-03EAFE83A915}">
      <dgm:prSet/>
      <dgm:spPr/>
      <dgm:t>
        <a:bodyPr/>
        <a:lstStyle/>
        <a:p>
          <a:endParaRPr lang="fr-FR"/>
        </a:p>
      </dgm:t>
    </dgm:pt>
    <dgm:pt modelId="{3E373263-1C94-4290-B7FC-E22113799916}">
      <dgm:prSet phldrT="[Texte]" custT="1"/>
      <dgm:spPr>
        <a:solidFill>
          <a:srgbClr val="054797"/>
        </a:solidFill>
      </dgm:spPr>
      <dgm:t>
        <a:bodyPr/>
        <a:lstStyle/>
        <a:p>
          <a:r>
            <a:rPr lang="fr-FR" sz="1600" dirty="0" smtClean="0"/>
            <a:t>RENFORCER LA COMMUNICATION</a:t>
          </a:r>
          <a:endParaRPr lang="fr-FR" sz="1600" dirty="0"/>
        </a:p>
      </dgm:t>
    </dgm:pt>
    <dgm:pt modelId="{6016C5A7-03E4-4D4A-9BD4-E3F81C33ABEB}" type="parTrans" cxnId="{59DAC22A-1375-4079-AF42-54812A875C1C}">
      <dgm:prSet/>
      <dgm:spPr/>
      <dgm:t>
        <a:bodyPr/>
        <a:lstStyle/>
        <a:p>
          <a:endParaRPr lang="fr-FR"/>
        </a:p>
      </dgm:t>
    </dgm:pt>
    <dgm:pt modelId="{0E3B1B7D-BD7C-4ACB-A93A-7B9E5984605C}" type="sibTrans" cxnId="{59DAC22A-1375-4079-AF42-54812A875C1C}">
      <dgm:prSet/>
      <dgm:spPr/>
      <dgm:t>
        <a:bodyPr/>
        <a:lstStyle/>
        <a:p>
          <a:endParaRPr lang="fr-FR"/>
        </a:p>
      </dgm:t>
    </dgm:pt>
    <dgm:pt modelId="{99ABA49D-A471-457D-9998-401D1BDFE9EA}">
      <dgm:prSet phldrT="[Texte]" custT="1"/>
      <dgm:spPr>
        <a:ln>
          <a:solidFill>
            <a:srgbClr val="054797"/>
          </a:solidFill>
        </a:ln>
      </dgm:spPr>
      <dgm:t>
        <a:bodyPr/>
        <a:lstStyle/>
        <a:p>
          <a:pPr algn="l"/>
          <a:r>
            <a:rPr lang="fr-FR" sz="1200" dirty="0" smtClean="0"/>
            <a:t>Développer des actions </a:t>
          </a:r>
          <a:r>
            <a:rPr lang="fr-FR" sz="1200" dirty="0" err="1" smtClean="0"/>
            <a:t>interacadémiques</a:t>
          </a:r>
          <a:r>
            <a:rPr lang="fr-FR" sz="1200" dirty="0" smtClean="0"/>
            <a:t> </a:t>
          </a:r>
          <a:r>
            <a:rPr lang="fr-FR" sz="1200" b="0" dirty="0" smtClean="0"/>
            <a:t>entre Trinômes avec mise en place d’une plateforme commune </a:t>
          </a:r>
          <a:r>
            <a:rPr lang="fr-FR" sz="1200" b="1" dirty="0" smtClean="0"/>
            <a:t>(97%) </a:t>
          </a:r>
          <a:r>
            <a:rPr lang="fr-FR" sz="1200" b="0" dirty="0" smtClean="0"/>
            <a:t>pour : partage d’expériences et mise en commun d’action </a:t>
          </a:r>
          <a:r>
            <a:rPr lang="fr-FR" sz="1200" b="1" dirty="0" smtClean="0"/>
            <a:t>(35%) </a:t>
          </a:r>
          <a:r>
            <a:rPr lang="fr-FR" sz="1200" b="0" dirty="0" smtClean="0"/>
            <a:t>; partage d’informations </a:t>
          </a:r>
          <a:r>
            <a:rPr lang="fr-FR" sz="1200" b="1" dirty="0" smtClean="0"/>
            <a:t>(33%) </a:t>
          </a:r>
          <a:r>
            <a:rPr lang="fr-FR" sz="1200" b="0" dirty="0" smtClean="0"/>
            <a:t>; valorisation des actions </a:t>
          </a:r>
          <a:r>
            <a:rPr lang="fr-FR" sz="1200" b="1" dirty="0" smtClean="0"/>
            <a:t>(32%)</a:t>
          </a:r>
          <a:endParaRPr lang="fr-FR" sz="1200" b="1" dirty="0"/>
        </a:p>
      </dgm:t>
    </dgm:pt>
    <dgm:pt modelId="{F345BB96-1425-49DD-A840-E3E44E096BC0}" type="parTrans" cxnId="{E4DF2B22-A602-41DC-AFD5-529BC826851F}">
      <dgm:prSet/>
      <dgm:spPr/>
      <dgm:t>
        <a:bodyPr/>
        <a:lstStyle/>
        <a:p>
          <a:endParaRPr lang="fr-FR"/>
        </a:p>
      </dgm:t>
    </dgm:pt>
    <dgm:pt modelId="{EADFA241-4F5F-477D-A109-37AFDB8A2AD4}" type="sibTrans" cxnId="{E4DF2B22-A602-41DC-AFD5-529BC826851F}">
      <dgm:prSet/>
      <dgm:spPr/>
      <dgm:t>
        <a:bodyPr/>
        <a:lstStyle/>
        <a:p>
          <a:endParaRPr lang="fr-FR"/>
        </a:p>
      </dgm:t>
    </dgm:pt>
    <dgm:pt modelId="{4B277C7D-F9E8-494B-9EE3-1AB48221FBDA}">
      <dgm:prSet phldrT="[Texte]" custT="1"/>
      <dgm:spPr>
        <a:ln>
          <a:solidFill>
            <a:srgbClr val="DE3F2E"/>
          </a:solidFill>
        </a:ln>
      </dgm:spPr>
      <dgm:t>
        <a:bodyPr/>
        <a:lstStyle/>
        <a:p>
          <a:endParaRPr lang="fr-FR" sz="1200" dirty="0"/>
        </a:p>
      </dgm:t>
    </dgm:pt>
    <dgm:pt modelId="{954EAFD7-E5B1-4D73-86FB-8F149B4D99E0}" type="parTrans" cxnId="{ABABF544-8CD2-4E61-A9CD-E6C10FFF9019}">
      <dgm:prSet/>
      <dgm:spPr/>
      <dgm:t>
        <a:bodyPr/>
        <a:lstStyle/>
        <a:p>
          <a:endParaRPr lang="fr-FR"/>
        </a:p>
      </dgm:t>
    </dgm:pt>
    <dgm:pt modelId="{505589BA-5DF8-4D67-A606-5E3284FDA8F5}" type="sibTrans" cxnId="{ABABF544-8CD2-4E61-A9CD-E6C10FFF9019}">
      <dgm:prSet/>
      <dgm:spPr/>
      <dgm:t>
        <a:bodyPr/>
        <a:lstStyle/>
        <a:p>
          <a:endParaRPr lang="fr-FR"/>
        </a:p>
      </dgm:t>
    </dgm:pt>
    <dgm:pt modelId="{4FAA0B16-6569-42AD-8620-8D319916D747}">
      <dgm:prSet phldrT="[Texte]" custT="1"/>
      <dgm:spPr>
        <a:ln>
          <a:solidFill>
            <a:srgbClr val="DE3F2E"/>
          </a:solidFill>
        </a:ln>
      </dgm:spPr>
      <dgm:t>
        <a:bodyPr/>
        <a:lstStyle/>
        <a:p>
          <a:r>
            <a:rPr lang="fr-FR" sz="1200" dirty="0" smtClean="0"/>
            <a:t>Faire de « l’enseignement de défense » une matière pluridisciplinaire </a:t>
          </a:r>
          <a:r>
            <a:rPr lang="fr-FR" sz="1200" b="1" dirty="0" smtClean="0"/>
            <a:t>(33%) </a:t>
          </a:r>
          <a:r>
            <a:rPr lang="fr-FR" sz="1200" dirty="0" smtClean="0"/>
            <a:t>et l’inscrire au Baccalauréat </a:t>
          </a:r>
          <a:r>
            <a:rPr lang="fr-FR" sz="1200" b="1" dirty="0" smtClean="0"/>
            <a:t>(10%)</a:t>
          </a:r>
          <a:endParaRPr lang="fr-FR" sz="1200" b="1" dirty="0"/>
        </a:p>
      </dgm:t>
    </dgm:pt>
    <dgm:pt modelId="{5848A789-E422-4603-962F-B307DF04742B}" type="parTrans" cxnId="{0A0BC63F-F99E-4EE2-AA28-814D795109E2}">
      <dgm:prSet/>
      <dgm:spPr/>
      <dgm:t>
        <a:bodyPr/>
        <a:lstStyle/>
        <a:p>
          <a:endParaRPr lang="fr-FR"/>
        </a:p>
      </dgm:t>
    </dgm:pt>
    <dgm:pt modelId="{C1D11EB9-2828-4DAC-8C06-7539284B27CF}" type="sibTrans" cxnId="{0A0BC63F-F99E-4EE2-AA28-814D795109E2}">
      <dgm:prSet/>
      <dgm:spPr/>
      <dgm:t>
        <a:bodyPr/>
        <a:lstStyle/>
        <a:p>
          <a:endParaRPr lang="fr-FR"/>
        </a:p>
      </dgm:t>
    </dgm:pt>
    <dgm:pt modelId="{EAE8C604-85D5-4752-B5EE-65AF8B16513E}">
      <dgm:prSet phldrT="[Texte]" custT="1"/>
      <dgm:spPr>
        <a:ln>
          <a:solidFill>
            <a:srgbClr val="DE3F2E"/>
          </a:solidFill>
        </a:ln>
      </dgm:spPr>
      <dgm:t>
        <a:bodyPr/>
        <a:lstStyle/>
        <a:p>
          <a:r>
            <a:rPr lang="fr-FR" sz="1200" dirty="0" smtClean="0"/>
            <a:t>Former le corps enseignant sur des thématiques de défense </a:t>
          </a:r>
          <a:r>
            <a:rPr lang="fr-FR" sz="1200" b="1" dirty="0" smtClean="0"/>
            <a:t>(18%)</a:t>
          </a:r>
          <a:endParaRPr lang="fr-FR" sz="1200" b="1" dirty="0"/>
        </a:p>
      </dgm:t>
    </dgm:pt>
    <dgm:pt modelId="{C7A4FDFE-36F0-47C3-A0EF-E9E1DFD5284D}" type="parTrans" cxnId="{24307641-15EF-421C-9596-0737F1B97049}">
      <dgm:prSet/>
      <dgm:spPr/>
      <dgm:t>
        <a:bodyPr/>
        <a:lstStyle/>
        <a:p>
          <a:endParaRPr lang="fr-FR"/>
        </a:p>
      </dgm:t>
    </dgm:pt>
    <dgm:pt modelId="{80451E43-123A-4308-BD33-CA985EE260B4}" type="sibTrans" cxnId="{24307641-15EF-421C-9596-0737F1B97049}">
      <dgm:prSet/>
      <dgm:spPr/>
      <dgm:t>
        <a:bodyPr/>
        <a:lstStyle/>
        <a:p>
          <a:endParaRPr lang="fr-FR"/>
        </a:p>
      </dgm:t>
    </dgm:pt>
    <dgm:pt modelId="{E377ABAE-AA2A-47C4-BC51-FA45ECB98A76}">
      <dgm:prSet phldrT="[Texte]" custT="1"/>
      <dgm:spPr>
        <a:ln>
          <a:solidFill>
            <a:srgbClr val="054797"/>
          </a:solidFill>
        </a:ln>
      </dgm:spPr>
      <dgm:t>
        <a:bodyPr/>
        <a:lstStyle/>
        <a:p>
          <a:pPr algn="l"/>
          <a:endParaRPr lang="fr-FR" sz="1200" b="0" dirty="0"/>
        </a:p>
      </dgm:t>
    </dgm:pt>
    <dgm:pt modelId="{1A0A0B41-15FF-48D8-BEE9-8F25DCA68C9E}" type="parTrans" cxnId="{C90832D3-BDE6-42BB-A556-C23DB980F8EC}">
      <dgm:prSet/>
      <dgm:spPr/>
      <dgm:t>
        <a:bodyPr/>
        <a:lstStyle/>
        <a:p>
          <a:endParaRPr lang="fr-FR"/>
        </a:p>
      </dgm:t>
    </dgm:pt>
    <dgm:pt modelId="{BB567B38-22F8-4539-AEF1-4AC22E030BF3}" type="sibTrans" cxnId="{C90832D3-BDE6-42BB-A556-C23DB980F8EC}">
      <dgm:prSet/>
      <dgm:spPr/>
      <dgm:t>
        <a:bodyPr/>
        <a:lstStyle/>
        <a:p>
          <a:endParaRPr lang="fr-FR"/>
        </a:p>
      </dgm:t>
    </dgm:pt>
    <dgm:pt modelId="{880C2BC9-A600-42FA-8023-C8B5AECC2F21}" type="pres">
      <dgm:prSet presAssocID="{10FACB63-65C4-4D22-907F-8C5AEE1BE68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EDF8D5C-478C-4F15-801E-07205EF44B9F}" type="pres">
      <dgm:prSet presAssocID="{2EF2ABEA-C04F-4E50-9207-8775691C8E0F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FA0F4B-6139-4E13-96A2-AEB1FE7B4D6A}" type="pres">
      <dgm:prSet presAssocID="{2EF2ABEA-C04F-4E50-9207-8775691C8E0F}" presName="gear1srcNode" presStyleLbl="node1" presStyleIdx="0" presStyleCnt="2"/>
      <dgm:spPr/>
      <dgm:t>
        <a:bodyPr/>
        <a:lstStyle/>
        <a:p>
          <a:endParaRPr lang="fr-FR"/>
        </a:p>
      </dgm:t>
    </dgm:pt>
    <dgm:pt modelId="{2CB290C7-0F8E-479A-BBDC-AB5D9AB59FD4}" type="pres">
      <dgm:prSet presAssocID="{2EF2ABEA-C04F-4E50-9207-8775691C8E0F}" presName="gear1dstNode" presStyleLbl="node1" presStyleIdx="0" presStyleCnt="2"/>
      <dgm:spPr/>
      <dgm:t>
        <a:bodyPr/>
        <a:lstStyle/>
        <a:p>
          <a:endParaRPr lang="fr-FR"/>
        </a:p>
      </dgm:t>
    </dgm:pt>
    <dgm:pt modelId="{E562A17E-2D96-4C11-947F-C19BDA551C0B}" type="pres">
      <dgm:prSet presAssocID="{2EF2ABEA-C04F-4E50-9207-8775691C8E0F}" presName="gear1ch" presStyleLbl="fgAcc1" presStyleIdx="0" presStyleCnt="2" custScaleX="161061" custScaleY="89366" custLinFactNeighborX="171" custLinFactNeighborY="1593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70E75B-17AF-4DCD-99D1-15B1445FBE3F}" type="pres">
      <dgm:prSet presAssocID="{3E373263-1C94-4290-B7FC-E22113799916}" presName="gear2" presStyleLbl="node1" presStyleIdx="1" presStyleCnt="2" custScaleX="113554" custScaleY="11187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F291C5-4401-473F-8BE3-AB99BF40D5FA}" type="pres">
      <dgm:prSet presAssocID="{3E373263-1C94-4290-B7FC-E22113799916}" presName="gear2srcNode" presStyleLbl="node1" presStyleIdx="1" presStyleCnt="2"/>
      <dgm:spPr/>
      <dgm:t>
        <a:bodyPr/>
        <a:lstStyle/>
        <a:p>
          <a:endParaRPr lang="fr-FR"/>
        </a:p>
      </dgm:t>
    </dgm:pt>
    <dgm:pt modelId="{FE8053BB-CCAA-45EE-8263-2E4BC16C37D6}" type="pres">
      <dgm:prSet presAssocID="{3E373263-1C94-4290-B7FC-E22113799916}" presName="gear2dstNode" presStyleLbl="node1" presStyleIdx="1" presStyleCnt="2"/>
      <dgm:spPr/>
      <dgm:t>
        <a:bodyPr/>
        <a:lstStyle/>
        <a:p>
          <a:endParaRPr lang="fr-FR"/>
        </a:p>
      </dgm:t>
    </dgm:pt>
    <dgm:pt modelId="{9F703026-ED9E-4340-B457-BBFC600AE10A}" type="pres">
      <dgm:prSet presAssocID="{3E373263-1C94-4290-B7FC-E22113799916}" presName="gear2ch" presStyleLbl="fgAcc1" presStyleIdx="1" presStyleCnt="2" custScaleX="147466" custScaleY="78946" custLinFactNeighborX="11598" custLinFactNeighborY="-780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7AC202-0CDF-4933-B05B-27B26E3F28E4}" type="pres">
      <dgm:prSet presAssocID="{C787F141-8F46-4AB5-AC4A-3C9E17414A62}" presName="connector1" presStyleLbl="sibTrans2D1" presStyleIdx="0" presStyleCnt="2" custAng="807328" custLinFactNeighborX="9508" custLinFactNeighborY="5533"/>
      <dgm:spPr/>
      <dgm:t>
        <a:bodyPr/>
        <a:lstStyle/>
        <a:p>
          <a:endParaRPr lang="fr-FR"/>
        </a:p>
      </dgm:t>
    </dgm:pt>
    <dgm:pt modelId="{0401F13E-D63B-4268-A2BD-9B5F172B0A27}" type="pres">
      <dgm:prSet presAssocID="{0E3B1B7D-BD7C-4ACB-A93A-7B9E5984605C}" presName="connector2" presStyleLbl="sibTrans2D1" presStyleIdx="1" presStyleCnt="2"/>
      <dgm:spPr/>
      <dgm:t>
        <a:bodyPr/>
        <a:lstStyle/>
        <a:p>
          <a:endParaRPr lang="fr-FR"/>
        </a:p>
      </dgm:t>
    </dgm:pt>
  </dgm:ptLst>
  <dgm:cxnLst>
    <dgm:cxn modelId="{417C31FB-0A52-4789-996B-56CD02CE9001}" type="presOf" srcId="{10FACB63-65C4-4D22-907F-8C5AEE1BE682}" destId="{880C2BC9-A600-42FA-8023-C8B5AECC2F21}" srcOrd="0" destOrd="0" presId="urn:microsoft.com/office/officeart/2005/8/layout/gear1"/>
    <dgm:cxn modelId="{D3B21D5B-F57C-4D81-9D0E-9F11906DD1D7}" type="presOf" srcId="{0E3B1B7D-BD7C-4ACB-A93A-7B9E5984605C}" destId="{0401F13E-D63B-4268-A2BD-9B5F172B0A27}" srcOrd="0" destOrd="0" presId="urn:microsoft.com/office/officeart/2005/8/layout/gear1"/>
    <dgm:cxn modelId="{52ACA603-352C-4965-AA51-1CB8E40E2436}" type="presOf" srcId="{E377ABAE-AA2A-47C4-BC51-FA45ECB98A76}" destId="{9F703026-ED9E-4340-B457-BBFC600AE10A}" srcOrd="0" destOrd="1" presId="urn:microsoft.com/office/officeart/2005/8/layout/gear1"/>
    <dgm:cxn modelId="{0CB2C2A3-5510-4E27-9786-8743A2A130C4}" type="presOf" srcId="{4FAA0B16-6569-42AD-8620-8D319916D747}" destId="{E562A17E-2D96-4C11-947F-C19BDA551C0B}" srcOrd="0" destOrd="2" presId="urn:microsoft.com/office/officeart/2005/8/layout/gear1"/>
    <dgm:cxn modelId="{E4DF2B22-A602-41DC-AFD5-529BC826851F}" srcId="{3E373263-1C94-4290-B7FC-E22113799916}" destId="{99ABA49D-A471-457D-9998-401D1BDFE9EA}" srcOrd="0" destOrd="0" parTransId="{F345BB96-1425-49DD-A840-E3E44E096BC0}" sibTransId="{EADFA241-4F5F-477D-A109-37AFDB8A2AD4}"/>
    <dgm:cxn modelId="{23E6061D-1598-4C2D-90E2-FB6697B40B43}" type="presOf" srcId="{C787F141-8F46-4AB5-AC4A-3C9E17414A62}" destId="{E97AC202-0CDF-4933-B05B-27B26E3F28E4}" srcOrd="0" destOrd="0" presId="urn:microsoft.com/office/officeart/2005/8/layout/gear1"/>
    <dgm:cxn modelId="{ABABF544-8CD2-4E61-A9CD-E6C10FFF9019}" srcId="{2EF2ABEA-C04F-4E50-9207-8775691C8E0F}" destId="{4B277C7D-F9E8-494B-9EE3-1AB48221FBDA}" srcOrd="3" destOrd="0" parTransId="{954EAFD7-E5B1-4D73-86FB-8F149B4D99E0}" sibTransId="{505589BA-5DF8-4D67-A606-5E3284FDA8F5}"/>
    <dgm:cxn modelId="{8D37B9DA-5601-47B9-BC27-A0D2E3D75189}" type="presOf" srcId="{3E373263-1C94-4290-B7FC-E22113799916}" destId="{D9F291C5-4401-473F-8BE3-AB99BF40D5FA}" srcOrd="1" destOrd="0" presId="urn:microsoft.com/office/officeart/2005/8/layout/gear1"/>
    <dgm:cxn modelId="{69831C2C-2195-469F-B87F-D959BD0AE898}" type="presOf" srcId="{3E373263-1C94-4290-B7FC-E22113799916}" destId="{FE8053BB-CCAA-45EE-8263-2E4BC16C37D6}" srcOrd="2" destOrd="0" presId="urn:microsoft.com/office/officeart/2005/8/layout/gear1"/>
    <dgm:cxn modelId="{8068016E-441C-4125-B2FE-C5F6ABC224FE}" type="presOf" srcId="{2EF2ABEA-C04F-4E50-9207-8775691C8E0F}" destId="{DEDF8D5C-478C-4F15-801E-07205EF44B9F}" srcOrd="0" destOrd="0" presId="urn:microsoft.com/office/officeart/2005/8/layout/gear1"/>
    <dgm:cxn modelId="{28A88669-C028-4B16-8390-4B62C9F047CB}" type="presOf" srcId="{2EF2ABEA-C04F-4E50-9207-8775691C8E0F}" destId="{2CB290C7-0F8E-479A-BBDC-AB5D9AB59FD4}" srcOrd="2" destOrd="0" presId="urn:microsoft.com/office/officeart/2005/8/layout/gear1"/>
    <dgm:cxn modelId="{0A0BC63F-F99E-4EE2-AA28-814D795109E2}" srcId="{2EF2ABEA-C04F-4E50-9207-8775691C8E0F}" destId="{4FAA0B16-6569-42AD-8620-8D319916D747}" srcOrd="2" destOrd="0" parTransId="{5848A789-E422-4603-962F-B307DF04742B}" sibTransId="{C1D11EB9-2828-4DAC-8C06-7539284B27CF}"/>
    <dgm:cxn modelId="{D1A3E3F7-3F5F-420D-A90B-48717DCD7459}" type="presOf" srcId="{4B277C7D-F9E8-494B-9EE3-1AB48221FBDA}" destId="{E562A17E-2D96-4C11-947F-C19BDA551C0B}" srcOrd="0" destOrd="3" presId="urn:microsoft.com/office/officeart/2005/8/layout/gear1"/>
    <dgm:cxn modelId="{A9EEDC30-88D0-46EB-A014-03EAFE83A915}" srcId="{2EF2ABEA-C04F-4E50-9207-8775691C8E0F}" destId="{C4310627-7661-4FA3-A0CE-4854B864FD48}" srcOrd="0" destOrd="0" parTransId="{CF2FE0D6-0B91-456A-B258-F10306B9CBC0}" sibTransId="{667F296D-D90E-4C13-B045-8EABB7FDCCA8}"/>
    <dgm:cxn modelId="{675F4CEC-FEBF-4369-AA07-B58B29F176EE}" type="presOf" srcId="{C4310627-7661-4FA3-A0CE-4854B864FD48}" destId="{E562A17E-2D96-4C11-947F-C19BDA551C0B}" srcOrd="0" destOrd="0" presId="urn:microsoft.com/office/officeart/2005/8/layout/gear1"/>
    <dgm:cxn modelId="{59DAC22A-1375-4079-AF42-54812A875C1C}" srcId="{10FACB63-65C4-4D22-907F-8C5AEE1BE682}" destId="{3E373263-1C94-4290-B7FC-E22113799916}" srcOrd="1" destOrd="0" parTransId="{6016C5A7-03E4-4D4A-9BD4-E3F81C33ABEB}" sibTransId="{0E3B1B7D-BD7C-4ACB-A93A-7B9E5984605C}"/>
    <dgm:cxn modelId="{A5A8DC2B-71A0-48F3-8E2E-370FC4C44964}" type="presOf" srcId="{2EF2ABEA-C04F-4E50-9207-8775691C8E0F}" destId="{B9FA0F4B-6139-4E13-96A2-AEB1FE7B4D6A}" srcOrd="1" destOrd="0" presId="urn:microsoft.com/office/officeart/2005/8/layout/gear1"/>
    <dgm:cxn modelId="{D740FDF0-541B-4A8C-9EEB-25C4429EC0FD}" type="presOf" srcId="{99ABA49D-A471-457D-9998-401D1BDFE9EA}" destId="{9F703026-ED9E-4340-B457-BBFC600AE10A}" srcOrd="0" destOrd="0" presId="urn:microsoft.com/office/officeart/2005/8/layout/gear1"/>
    <dgm:cxn modelId="{24307641-15EF-421C-9596-0737F1B97049}" srcId="{2EF2ABEA-C04F-4E50-9207-8775691C8E0F}" destId="{EAE8C604-85D5-4752-B5EE-65AF8B16513E}" srcOrd="1" destOrd="0" parTransId="{C7A4FDFE-36F0-47C3-A0EF-E9E1DFD5284D}" sibTransId="{80451E43-123A-4308-BD33-CA985EE260B4}"/>
    <dgm:cxn modelId="{0192C61A-E017-4BA4-B137-FFF783285563}" srcId="{10FACB63-65C4-4D22-907F-8C5AEE1BE682}" destId="{2EF2ABEA-C04F-4E50-9207-8775691C8E0F}" srcOrd="0" destOrd="0" parTransId="{8FE8CDA2-1BB3-4F0B-9BEE-68D2A3FC2C54}" sibTransId="{C787F141-8F46-4AB5-AC4A-3C9E17414A62}"/>
    <dgm:cxn modelId="{1F9B7DD5-C587-44D1-813C-9BAD385FA629}" type="presOf" srcId="{3E373263-1C94-4290-B7FC-E22113799916}" destId="{2070E75B-17AF-4DCD-99D1-15B1445FBE3F}" srcOrd="0" destOrd="0" presId="urn:microsoft.com/office/officeart/2005/8/layout/gear1"/>
    <dgm:cxn modelId="{7A237170-A009-4249-A1B8-6A1DE8C98C56}" type="presOf" srcId="{EAE8C604-85D5-4752-B5EE-65AF8B16513E}" destId="{E562A17E-2D96-4C11-947F-C19BDA551C0B}" srcOrd="0" destOrd="1" presId="urn:microsoft.com/office/officeart/2005/8/layout/gear1"/>
    <dgm:cxn modelId="{C90832D3-BDE6-42BB-A556-C23DB980F8EC}" srcId="{3E373263-1C94-4290-B7FC-E22113799916}" destId="{E377ABAE-AA2A-47C4-BC51-FA45ECB98A76}" srcOrd="1" destOrd="0" parTransId="{1A0A0B41-15FF-48D8-BEE9-8F25DCA68C9E}" sibTransId="{BB567B38-22F8-4539-AEF1-4AC22E030BF3}"/>
    <dgm:cxn modelId="{11251F71-F7B5-4CA8-AC88-A74B0B120B89}" type="presParOf" srcId="{880C2BC9-A600-42FA-8023-C8B5AECC2F21}" destId="{DEDF8D5C-478C-4F15-801E-07205EF44B9F}" srcOrd="0" destOrd="0" presId="urn:microsoft.com/office/officeart/2005/8/layout/gear1"/>
    <dgm:cxn modelId="{A4FDAA8E-AFDF-485A-AFEC-2B026108867E}" type="presParOf" srcId="{880C2BC9-A600-42FA-8023-C8B5AECC2F21}" destId="{B9FA0F4B-6139-4E13-96A2-AEB1FE7B4D6A}" srcOrd="1" destOrd="0" presId="urn:microsoft.com/office/officeart/2005/8/layout/gear1"/>
    <dgm:cxn modelId="{A941B0FE-BEAF-4D66-B6E8-ECEE5736E4AF}" type="presParOf" srcId="{880C2BC9-A600-42FA-8023-C8B5AECC2F21}" destId="{2CB290C7-0F8E-479A-BBDC-AB5D9AB59FD4}" srcOrd="2" destOrd="0" presId="urn:microsoft.com/office/officeart/2005/8/layout/gear1"/>
    <dgm:cxn modelId="{696DD7A8-6C1C-497D-9BB0-9651C5B02D95}" type="presParOf" srcId="{880C2BC9-A600-42FA-8023-C8B5AECC2F21}" destId="{E562A17E-2D96-4C11-947F-C19BDA551C0B}" srcOrd="3" destOrd="0" presId="urn:microsoft.com/office/officeart/2005/8/layout/gear1"/>
    <dgm:cxn modelId="{12367A08-3CF5-46F9-A74B-4C23E1EF8201}" type="presParOf" srcId="{880C2BC9-A600-42FA-8023-C8B5AECC2F21}" destId="{2070E75B-17AF-4DCD-99D1-15B1445FBE3F}" srcOrd="4" destOrd="0" presId="urn:microsoft.com/office/officeart/2005/8/layout/gear1"/>
    <dgm:cxn modelId="{CBD1288F-7288-4985-B61D-09A80E41D346}" type="presParOf" srcId="{880C2BC9-A600-42FA-8023-C8B5AECC2F21}" destId="{D9F291C5-4401-473F-8BE3-AB99BF40D5FA}" srcOrd="5" destOrd="0" presId="urn:microsoft.com/office/officeart/2005/8/layout/gear1"/>
    <dgm:cxn modelId="{A88332FF-35DD-4F4E-9DC1-750C2F54C688}" type="presParOf" srcId="{880C2BC9-A600-42FA-8023-C8B5AECC2F21}" destId="{FE8053BB-CCAA-45EE-8263-2E4BC16C37D6}" srcOrd="6" destOrd="0" presId="urn:microsoft.com/office/officeart/2005/8/layout/gear1"/>
    <dgm:cxn modelId="{F91BCC36-85D9-4BD2-9A76-7A56DFCBBCA1}" type="presParOf" srcId="{880C2BC9-A600-42FA-8023-C8B5AECC2F21}" destId="{9F703026-ED9E-4340-B457-BBFC600AE10A}" srcOrd="7" destOrd="0" presId="urn:microsoft.com/office/officeart/2005/8/layout/gear1"/>
    <dgm:cxn modelId="{1F0A23E9-32F5-4716-AE8D-2BD6EBC45D84}" type="presParOf" srcId="{880C2BC9-A600-42FA-8023-C8B5AECC2F21}" destId="{E97AC202-0CDF-4933-B05B-27B26E3F28E4}" srcOrd="8" destOrd="0" presId="urn:microsoft.com/office/officeart/2005/8/layout/gear1"/>
    <dgm:cxn modelId="{02FC6D70-2271-4EAA-82EF-B64E93E0EBAC}" type="presParOf" srcId="{880C2BC9-A600-42FA-8023-C8B5AECC2F21}" destId="{0401F13E-D63B-4268-A2BD-9B5F172B0A27}" srcOrd="9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AC654D-6783-4BCD-8DB1-4DDD5E8C35F4}" type="doc">
      <dgm:prSet loTypeId="urn:microsoft.com/office/officeart/2005/8/layout/hList7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6007C2F4-D15A-4767-B565-5002393A3A70}">
      <dgm:prSet custT="1"/>
      <dgm:spPr>
        <a:solidFill>
          <a:srgbClr val="8A8A8A"/>
        </a:solidFill>
      </dgm:spPr>
      <dgm:t>
        <a:bodyPr/>
        <a:lstStyle/>
        <a:p>
          <a:pPr rtl="0"/>
          <a:r>
            <a:rPr lang="fr-FR" sz="1900" b="1" dirty="0" smtClean="0"/>
            <a:t>Volet ressources d’enseignement défense</a:t>
          </a:r>
        </a:p>
        <a:p>
          <a:pPr rtl="0"/>
          <a:r>
            <a:rPr lang="fr-FR" sz="1900" b="0" dirty="0" smtClean="0"/>
            <a:t>-</a:t>
          </a:r>
        </a:p>
        <a:p>
          <a:pPr rtl="0"/>
          <a:r>
            <a:rPr lang="fr-FR" sz="1900" b="0" dirty="0" err="1" smtClean="0"/>
            <a:t>Educ@def</a:t>
          </a:r>
          <a:endParaRPr lang="fr-FR" sz="1900" b="0" dirty="0" smtClean="0"/>
        </a:p>
        <a:p>
          <a:pPr rtl="0"/>
          <a:r>
            <a:rPr lang="fr-FR" sz="1900" b="0" dirty="0" smtClean="0"/>
            <a:t>Kits </a:t>
          </a:r>
        </a:p>
      </dgm:t>
    </dgm:pt>
    <dgm:pt modelId="{23B073CD-FFE7-44C4-9A11-89D606D7AAD2}" type="parTrans" cxnId="{CD24B094-3F89-4F50-A4C5-C983984BE95A}">
      <dgm:prSet/>
      <dgm:spPr/>
      <dgm:t>
        <a:bodyPr/>
        <a:lstStyle/>
        <a:p>
          <a:endParaRPr lang="fr-FR"/>
        </a:p>
      </dgm:t>
    </dgm:pt>
    <dgm:pt modelId="{7A8AD649-58EC-4941-9025-B4A96860310E}" type="sibTrans" cxnId="{CD24B094-3F89-4F50-A4C5-C983984BE95A}">
      <dgm:prSet/>
      <dgm:spPr/>
      <dgm:t>
        <a:bodyPr/>
        <a:lstStyle/>
        <a:p>
          <a:endParaRPr lang="fr-FR"/>
        </a:p>
      </dgm:t>
    </dgm:pt>
    <dgm:pt modelId="{CE6B320E-8D7A-40F0-85D4-29D59E060C54}">
      <dgm:prSet custT="1"/>
      <dgm:spPr>
        <a:solidFill>
          <a:srgbClr val="054797"/>
        </a:solidFill>
      </dgm:spPr>
      <dgm:t>
        <a:bodyPr/>
        <a:lstStyle/>
        <a:p>
          <a:pPr rtl="0"/>
          <a:r>
            <a:rPr lang="fr-FR" sz="1900" b="1" dirty="0" smtClean="0">
              <a:latin typeface="Calibri"/>
            </a:rPr>
            <a:t>Volet financier et juridique</a:t>
          </a:r>
        </a:p>
        <a:p>
          <a:pPr rtl="0"/>
          <a:r>
            <a:rPr lang="fr-FR" sz="1900" b="1" dirty="0" smtClean="0">
              <a:latin typeface="Calibri"/>
            </a:rPr>
            <a:t>-</a:t>
          </a:r>
        </a:p>
        <a:p>
          <a:pPr rtl="0"/>
          <a:r>
            <a:rPr lang="fr-FR" sz="1800" b="0" dirty="0" smtClean="0">
              <a:latin typeface="Calibri"/>
            </a:rPr>
            <a:t>↗ budget : Enveloppe 90 K€</a:t>
          </a:r>
        </a:p>
        <a:p>
          <a:pPr rtl="0"/>
          <a:r>
            <a:rPr lang="fr-FR" sz="1800" b="0" dirty="0" smtClean="0">
              <a:latin typeface="Calibri"/>
            </a:rPr>
            <a:t>4 CPEDEF / an</a:t>
          </a:r>
        </a:p>
        <a:p>
          <a:pPr rtl="0"/>
          <a:r>
            <a:rPr lang="fr-FR" sz="1800" b="0" dirty="0" smtClean="0">
              <a:latin typeface="Calibri"/>
            </a:rPr>
            <a:t>Actualisation du dispositif conventionnel</a:t>
          </a:r>
          <a:endParaRPr lang="fr-FR" sz="1800" b="0" dirty="0"/>
        </a:p>
      </dgm:t>
    </dgm:pt>
    <dgm:pt modelId="{BFF3FFB9-85A5-47F5-81C2-36A4461C046E}" type="parTrans" cxnId="{19F038B9-9F98-4EE8-9973-F24BC49FA997}">
      <dgm:prSet/>
      <dgm:spPr/>
      <dgm:t>
        <a:bodyPr/>
        <a:lstStyle/>
        <a:p>
          <a:endParaRPr lang="fr-FR"/>
        </a:p>
      </dgm:t>
    </dgm:pt>
    <dgm:pt modelId="{D5FE0E5D-C765-4388-B984-280944FC5C86}" type="sibTrans" cxnId="{19F038B9-9F98-4EE8-9973-F24BC49FA997}">
      <dgm:prSet/>
      <dgm:spPr/>
      <dgm:t>
        <a:bodyPr/>
        <a:lstStyle/>
        <a:p>
          <a:endParaRPr lang="fr-FR"/>
        </a:p>
      </dgm:t>
    </dgm:pt>
    <dgm:pt modelId="{AFD1068D-8222-4350-8CCE-1ACF2C081101}">
      <dgm:prSet custT="1"/>
      <dgm:spPr>
        <a:solidFill>
          <a:srgbClr val="DE3F2E"/>
        </a:solidFill>
      </dgm:spPr>
      <dgm:t>
        <a:bodyPr/>
        <a:lstStyle/>
        <a:p>
          <a:pPr rtl="0"/>
          <a:r>
            <a:rPr lang="fr-FR" sz="1900" b="1" dirty="0" smtClean="0"/>
            <a:t>Volet partage de pratiques et rayonnement</a:t>
          </a:r>
          <a:endParaRPr lang="fr-FR" sz="1900" b="1" spc="-300" dirty="0" smtClean="0"/>
        </a:p>
        <a:p>
          <a:pPr rtl="0"/>
          <a:r>
            <a:rPr lang="fr-FR" sz="1900" spc="-300" dirty="0" smtClean="0"/>
            <a:t>-</a:t>
          </a:r>
        </a:p>
        <a:p>
          <a:pPr rtl="0"/>
          <a:r>
            <a:rPr lang="fr-FR" sz="1800" dirty="0" smtClean="0"/>
            <a:t>Journées nationales, reportages, film, plaquette nationale, livret trinômes</a:t>
          </a:r>
          <a:endParaRPr lang="fr-FR" sz="1800" dirty="0"/>
        </a:p>
      </dgm:t>
    </dgm:pt>
    <dgm:pt modelId="{A4EB8001-5741-413A-B8AF-7BA116FB1544}" type="parTrans" cxnId="{F6823558-0BE4-47A7-A007-9C41B93FC498}">
      <dgm:prSet/>
      <dgm:spPr/>
      <dgm:t>
        <a:bodyPr/>
        <a:lstStyle/>
        <a:p>
          <a:endParaRPr lang="fr-FR"/>
        </a:p>
      </dgm:t>
    </dgm:pt>
    <dgm:pt modelId="{755062DF-3575-4566-9F3E-B33F730037DB}" type="sibTrans" cxnId="{F6823558-0BE4-47A7-A007-9C41B93FC498}">
      <dgm:prSet/>
      <dgm:spPr/>
      <dgm:t>
        <a:bodyPr/>
        <a:lstStyle/>
        <a:p>
          <a:endParaRPr lang="fr-FR"/>
        </a:p>
      </dgm:t>
    </dgm:pt>
    <dgm:pt modelId="{90CC69FC-140A-4C6D-B168-102C67FD8BA7}" type="pres">
      <dgm:prSet presAssocID="{7CAC654D-6783-4BCD-8DB1-4DDD5E8C35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51B349A-3EDD-411D-B608-78D6611F25B3}" type="pres">
      <dgm:prSet presAssocID="{7CAC654D-6783-4BCD-8DB1-4DDD5E8C35F4}" presName="fgShape" presStyleLbl="fgShp" presStyleIdx="0" presStyleCnt="1" custLinFactNeighborX="1046" custLinFactNeighborY="24044"/>
      <dgm:spPr/>
    </dgm:pt>
    <dgm:pt modelId="{70DC22B0-7546-416F-BC1B-8A2527995D5E}" type="pres">
      <dgm:prSet presAssocID="{7CAC654D-6783-4BCD-8DB1-4DDD5E8C35F4}" presName="linComp" presStyleCnt="0"/>
      <dgm:spPr/>
    </dgm:pt>
    <dgm:pt modelId="{E13B08B9-B36D-4D36-861A-7AA436DBF671}" type="pres">
      <dgm:prSet presAssocID="{CE6B320E-8D7A-40F0-85D4-29D59E060C54}" presName="compNode" presStyleCnt="0"/>
      <dgm:spPr/>
    </dgm:pt>
    <dgm:pt modelId="{802E104C-065A-4203-B0A6-CEC891D04793}" type="pres">
      <dgm:prSet presAssocID="{CE6B320E-8D7A-40F0-85D4-29D59E060C54}" presName="bkgdShape" presStyleLbl="node1" presStyleIdx="0" presStyleCnt="3" custScaleX="128604"/>
      <dgm:spPr/>
      <dgm:t>
        <a:bodyPr/>
        <a:lstStyle/>
        <a:p>
          <a:endParaRPr lang="fr-FR"/>
        </a:p>
      </dgm:t>
    </dgm:pt>
    <dgm:pt modelId="{909988B3-1995-4B95-99E4-B8A756DB323C}" type="pres">
      <dgm:prSet presAssocID="{CE6B320E-8D7A-40F0-85D4-29D59E060C5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DAED7-3F09-47DA-8B48-C8B6B61CC3FD}" type="pres">
      <dgm:prSet presAssocID="{CE6B320E-8D7A-40F0-85D4-29D59E060C54}" presName="invisiNode" presStyleLbl="node1" presStyleIdx="0" presStyleCnt="3"/>
      <dgm:spPr/>
    </dgm:pt>
    <dgm:pt modelId="{2035E9DF-8B5F-43F0-8336-B5EE7CBAACF8}" type="pres">
      <dgm:prSet presAssocID="{CE6B320E-8D7A-40F0-85D4-29D59E060C54}" presName="imagNode" presStyleLbl="fgImgPlace1" presStyleIdx="0" presStyleCnt="3" custScaleX="70155" custScaleY="71260" custLinFactNeighborX="2044" custLinFactNeighborY="-17118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A8A8A"/>
          </a:solidFill>
        </a:ln>
      </dgm:spPr>
      <dgm:t>
        <a:bodyPr/>
        <a:lstStyle/>
        <a:p>
          <a:endParaRPr lang="fr-FR"/>
        </a:p>
      </dgm:t>
    </dgm:pt>
    <dgm:pt modelId="{D5D49E0F-4B6F-4387-A5CD-8A9AB220F72B}" type="pres">
      <dgm:prSet presAssocID="{D5FE0E5D-C765-4388-B984-280944FC5C8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FA44346-A1AA-42EE-831B-DB9D37151A48}" type="pres">
      <dgm:prSet presAssocID="{6007C2F4-D15A-4767-B565-5002393A3A70}" presName="compNode" presStyleCnt="0"/>
      <dgm:spPr/>
    </dgm:pt>
    <dgm:pt modelId="{C981A526-C8DE-495D-A74C-0C8FE557386E}" type="pres">
      <dgm:prSet presAssocID="{6007C2F4-D15A-4767-B565-5002393A3A70}" presName="bkgdShape" presStyleLbl="node1" presStyleIdx="1" presStyleCnt="3" custScaleX="90333"/>
      <dgm:spPr/>
      <dgm:t>
        <a:bodyPr/>
        <a:lstStyle/>
        <a:p>
          <a:endParaRPr lang="fr-FR"/>
        </a:p>
      </dgm:t>
    </dgm:pt>
    <dgm:pt modelId="{1CB12042-E552-4D01-92FB-9507DAE4CC4B}" type="pres">
      <dgm:prSet presAssocID="{6007C2F4-D15A-4767-B565-5002393A3A7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46BC0A-F191-4835-B057-C1686E5A8E3D}" type="pres">
      <dgm:prSet presAssocID="{6007C2F4-D15A-4767-B565-5002393A3A70}" presName="invisiNode" presStyleLbl="node1" presStyleIdx="1" presStyleCnt="3"/>
      <dgm:spPr/>
    </dgm:pt>
    <dgm:pt modelId="{AB89B994-9B69-4F73-978B-15FEED96C608}" type="pres">
      <dgm:prSet presAssocID="{6007C2F4-D15A-4767-B565-5002393A3A70}" presName="imagNode" presStyleLbl="fgImgPlace1" presStyleIdx="1" presStyleCnt="3" custScaleX="71211" custScaleY="80351" custLinFactNeighborX="85" custLinFactNeighborY="-13645"/>
      <dgm:spPr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hueOff val="-6904"/>
                <a:satOff val="287"/>
                <a:lumOff val="-1066"/>
                <a:alphaOff val="0"/>
                <a:shade val="20000"/>
                <a:satMod val="200000"/>
              </a:schemeClr>
              <a:schemeClr val="accent1">
                <a:hueOff val="-6904"/>
                <a:satOff val="287"/>
                <a:lumOff val="-106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A8A8A"/>
          </a:solidFill>
        </a:ln>
      </dgm:spPr>
      <dgm:t>
        <a:bodyPr/>
        <a:lstStyle/>
        <a:p>
          <a:endParaRPr lang="fr-FR"/>
        </a:p>
      </dgm:t>
    </dgm:pt>
    <dgm:pt modelId="{053C5F80-325C-4D60-8A43-FAEC7F379132}" type="pres">
      <dgm:prSet presAssocID="{7A8AD649-58EC-4941-9025-B4A96860310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13F9FAE-50AA-45CA-B453-78FFC9DC5F00}" type="pres">
      <dgm:prSet presAssocID="{AFD1068D-8222-4350-8CCE-1ACF2C081101}" presName="compNode" presStyleCnt="0"/>
      <dgm:spPr/>
    </dgm:pt>
    <dgm:pt modelId="{37CBE13E-B632-426C-9A9B-17866AAB1321}" type="pres">
      <dgm:prSet presAssocID="{AFD1068D-8222-4350-8CCE-1ACF2C081101}" presName="bkgdShape" presStyleLbl="node1" presStyleIdx="2" presStyleCnt="3" custScaleX="117972"/>
      <dgm:spPr/>
      <dgm:t>
        <a:bodyPr/>
        <a:lstStyle/>
        <a:p>
          <a:endParaRPr lang="fr-FR"/>
        </a:p>
      </dgm:t>
    </dgm:pt>
    <dgm:pt modelId="{CC086028-9886-45B8-8496-96379DABF738}" type="pres">
      <dgm:prSet presAssocID="{AFD1068D-8222-4350-8CCE-1ACF2C08110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5FBDF2-AC14-4936-86D6-438B468B9DC4}" type="pres">
      <dgm:prSet presAssocID="{AFD1068D-8222-4350-8CCE-1ACF2C081101}" presName="invisiNode" presStyleLbl="node1" presStyleIdx="2" presStyleCnt="3"/>
      <dgm:spPr/>
    </dgm:pt>
    <dgm:pt modelId="{0E1071DD-0A9D-4BEA-8312-3835BB3E3772}" type="pres">
      <dgm:prSet presAssocID="{AFD1068D-8222-4350-8CCE-1ACF2C081101}" presName="imagNode" presStyleLbl="fgImgPlace1" presStyleIdx="2" presStyleCnt="3" custScaleX="76335" custScaleY="76043" custLinFactNeighborX="-1499" custLinFactNeighborY="-14727"/>
      <dgm:spPr>
        <a:blipFill>
          <a:blip xmlns:r="http://schemas.openxmlformats.org/officeDocument/2006/relationships" r:embed="rId4">
            <a:duotone>
              <a:schemeClr val="accent1">
                <a:hueOff val="-13807"/>
                <a:satOff val="574"/>
                <a:lumOff val="-2133"/>
                <a:alphaOff val="0"/>
                <a:shade val="20000"/>
                <a:satMod val="200000"/>
              </a:schemeClr>
              <a:schemeClr val="accent1">
                <a:hueOff val="-13807"/>
                <a:satOff val="574"/>
                <a:lumOff val="-213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fr-FR"/>
        </a:p>
      </dgm:t>
    </dgm:pt>
  </dgm:ptLst>
  <dgm:cxnLst>
    <dgm:cxn modelId="{7C667028-C24C-422A-983F-472A8C77C00D}" type="presOf" srcId="{D5FE0E5D-C765-4388-B984-280944FC5C86}" destId="{D5D49E0F-4B6F-4387-A5CD-8A9AB220F72B}" srcOrd="0" destOrd="0" presId="urn:microsoft.com/office/officeart/2005/8/layout/hList7"/>
    <dgm:cxn modelId="{052A1130-2248-450C-8F04-285B15B01AF5}" type="presOf" srcId="{6007C2F4-D15A-4767-B565-5002393A3A70}" destId="{C981A526-C8DE-495D-A74C-0C8FE557386E}" srcOrd="0" destOrd="0" presId="urn:microsoft.com/office/officeart/2005/8/layout/hList7"/>
    <dgm:cxn modelId="{6584B2DC-AEB8-4246-BC8A-5DA758E29679}" type="presOf" srcId="{AFD1068D-8222-4350-8CCE-1ACF2C081101}" destId="{37CBE13E-B632-426C-9A9B-17866AAB1321}" srcOrd="0" destOrd="0" presId="urn:microsoft.com/office/officeart/2005/8/layout/hList7"/>
    <dgm:cxn modelId="{63ABFF20-8395-4868-B151-E31DF38C38B7}" type="presOf" srcId="{AFD1068D-8222-4350-8CCE-1ACF2C081101}" destId="{CC086028-9886-45B8-8496-96379DABF738}" srcOrd="1" destOrd="0" presId="urn:microsoft.com/office/officeart/2005/8/layout/hList7"/>
    <dgm:cxn modelId="{19F038B9-9F98-4EE8-9973-F24BC49FA997}" srcId="{7CAC654D-6783-4BCD-8DB1-4DDD5E8C35F4}" destId="{CE6B320E-8D7A-40F0-85D4-29D59E060C54}" srcOrd="0" destOrd="0" parTransId="{BFF3FFB9-85A5-47F5-81C2-36A4461C046E}" sibTransId="{D5FE0E5D-C765-4388-B984-280944FC5C86}"/>
    <dgm:cxn modelId="{CD24B094-3F89-4F50-A4C5-C983984BE95A}" srcId="{7CAC654D-6783-4BCD-8DB1-4DDD5E8C35F4}" destId="{6007C2F4-D15A-4767-B565-5002393A3A70}" srcOrd="1" destOrd="0" parTransId="{23B073CD-FFE7-44C4-9A11-89D606D7AAD2}" sibTransId="{7A8AD649-58EC-4941-9025-B4A96860310E}"/>
    <dgm:cxn modelId="{D21E3388-5015-4E53-A1E0-0C9EC4277644}" type="presOf" srcId="{7CAC654D-6783-4BCD-8DB1-4DDD5E8C35F4}" destId="{90CC69FC-140A-4C6D-B168-102C67FD8BA7}" srcOrd="0" destOrd="0" presId="urn:microsoft.com/office/officeart/2005/8/layout/hList7"/>
    <dgm:cxn modelId="{B5E241E2-B7FE-4805-916F-B0BD647AA62E}" type="presOf" srcId="{CE6B320E-8D7A-40F0-85D4-29D59E060C54}" destId="{802E104C-065A-4203-B0A6-CEC891D04793}" srcOrd="0" destOrd="0" presId="urn:microsoft.com/office/officeart/2005/8/layout/hList7"/>
    <dgm:cxn modelId="{4312563E-3BC7-4F38-80FB-CEC1CE505757}" type="presOf" srcId="{CE6B320E-8D7A-40F0-85D4-29D59E060C54}" destId="{909988B3-1995-4B95-99E4-B8A756DB323C}" srcOrd="1" destOrd="0" presId="urn:microsoft.com/office/officeart/2005/8/layout/hList7"/>
    <dgm:cxn modelId="{1C4E27C3-5A7E-4069-99A9-EC93697BCD91}" type="presOf" srcId="{6007C2F4-D15A-4767-B565-5002393A3A70}" destId="{1CB12042-E552-4D01-92FB-9507DAE4CC4B}" srcOrd="1" destOrd="0" presId="urn:microsoft.com/office/officeart/2005/8/layout/hList7"/>
    <dgm:cxn modelId="{F6823558-0BE4-47A7-A007-9C41B93FC498}" srcId="{7CAC654D-6783-4BCD-8DB1-4DDD5E8C35F4}" destId="{AFD1068D-8222-4350-8CCE-1ACF2C081101}" srcOrd="2" destOrd="0" parTransId="{A4EB8001-5741-413A-B8AF-7BA116FB1544}" sibTransId="{755062DF-3575-4566-9F3E-B33F730037DB}"/>
    <dgm:cxn modelId="{A90F002A-32FD-4491-BF2C-BBF3F473A698}" type="presOf" srcId="{7A8AD649-58EC-4941-9025-B4A96860310E}" destId="{053C5F80-325C-4D60-8A43-FAEC7F379132}" srcOrd="0" destOrd="0" presId="urn:microsoft.com/office/officeart/2005/8/layout/hList7"/>
    <dgm:cxn modelId="{D4F2EB02-3374-48E0-9ABD-202C7E39B75B}" type="presParOf" srcId="{90CC69FC-140A-4C6D-B168-102C67FD8BA7}" destId="{351B349A-3EDD-411D-B608-78D6611F25B3}" srcOrd="0" destOrd="0" presId="urn:microsoft.com/office/officeart/2005/8/layout/hList7"/>
    <dgm:cxn modelId="{B4D63FE6-D274-423A-8B61-99A22585B336}" type="presParOf" srcId="{90CC69FC-140A-4C6D-B168-102C67FD8BA7}" destId="{70DC22B0-7546-416F-BC1B-8A2527995D5E}" srcOrd="1" destOrd="0" presId="urn:microsoft.com/office/officeart/2005/8/layout/hList7"/>
    <dgm:cxn modelId="{CAC9738A-504D-43F0-956C-8D064282784B}" type="presParOf" srcId="{70DC22B0-7546-416F-BC1B-8A2527995D5E}" destId="{E13B08B9-B36D-4D36-861A-7AA436DBF671}" srcOrd="0" destOrd="0" presId="urn:microsoft.com/office/officeart/2005/8/layout/hList7"/>
    <dgm:cxn modelId="{6EEAFE93-4BCC-488B-B310-9EAC2A442157}" type="presParOf" srcId="{E13B08B9-B36D-4D36-861A-7AA436DBF671}" destId="{802E104C-065A-4203-B0A6-CEC891D04793}" srcOrd="0" destOrd="0" presId="urn:microsoft.com/office/officeart/2005/8/layout/hList7"/>
    <dgm:cxn modelId="{0D4740E5-AE74-43AC-9678-89312B9406AD}" type="presParOf" srcId="{E13B08B9-B36D-4D36-861A-7AA436DBF671}" destId="{909988B3-1995-4B95-99E4-B8A756DB323C}" srcOrd="1" destOrd="0" presId="urn:microsoft.com/office/officeart/2005/8/layout/hList7"/>
    <dgm:cxn modelId="{1B7EBC74-A7B7-4B49-A50C-2F842DE1EFFC}" type="presParOf" srcId="{E13B08B9-B36D-4D36-861A-7AA436DBF671}" destId="{5EADAED7-3F09-47DA-8B48-C8B6B61CC3FD}" srcOrd="2" destOrd="0" presId="urn:microsoft.com/office/officeart/2005/8/layout/hList7"/>
    <dgm:cxn modelId="{0A884898-FC5F-490B-84E4-C4AC4DFAF7AE}" type="presParOf" srcId="{E13B08B9-B36D-4D36-861A-7AA436DBF671}" destId="{2035E9DF-8B5F-43F0-8336-B5EE7CBAACF8}" srcOrd="3" destOrd="0" presId="urn:microsoft.com/office/officeart/2005/8/layout/hList7"/>
    <dgm:cxn modelId="{A4D9E556-DC7A-4365-9D07-DA11A3C32DC9}" type="presParOf" srcId="{70DC22B0-7546-416F-BC1B-8A2527995D5E}" destId="{D5D49E0F-4B6F-4387-A5CD-8A9AB220F72B}" srcOrd="1" destOrd="0" presId="urn:microsoft.com/office/officeart/2005/8/layout/hList7"/>
    <dgm:cxn modelId="{E15E9451-BA74-43CD-B1F6-B423E081E7F9}" type="presParOf" srcId="{70DC22B0-7546-416F-BC1B-8A2527995D5E}" destId="{9FA44346-A1AA-42EE-831B-DB9D37151A48}" srcOrd="2" destOrd="0" presId="urn:microsoft.com/office/officeart/2005/8/layout/hList7"/>
    <dgm:cxn modelId="{1BADB716-70F7-49FD-9633-5EBAAB8AF29F}" type="presParOf" srcId="{9FA44346-A1AA-42EE-831B-DB9D37151A48}" destId="{C981A526-C8DE-495D-A74C-0C8FE557386E}" srcOrd="0" destOrd="0" presId="urn:microsoft.com/office/officeart/2005/8/layout/hList7"/>
    <dgm:cxn modelId="{8A87CD25-7A69-4801-A49F-BE05837E935A}" type="presParOf" srcId="{9FA44346-A1AA-42EE-831B-DB9D37151A48}" destId="{1CB12042-E552-4D01-92FB-9507DAE4CC4B}" srcOrd="1" destOrd="0" presId="urn:microsoft.com/office/officeart/2005/8/layout/hList7"/>
    <dgm:cxn modelId="{991F02CA-13A9-44A3-A86A-C42ECA9ECC3C}" type="presParOf" srcId="{9FA44346-A1AA-42EE-831B-DB9D37151A48}" destId="{BC46BC0A-F191-4835-B057-C1686E5A8E3D}" srcOrd="2" destOrd="0" presId="urn:microsoft.com/office/officeart/2005/8/layout/hList7"/>
    <dgm:cxn modelId="{AB30BDFB-0D87-4F12-A4D7-F2721BCD9FB0}" type="presParOf" srcId="{9FA44346-A1AA-42EE-831B-DB9D37151A48}" destId="{AB89B994-9B69-4F73-978B-15FEED96C608}" srcOrd="3" destOrd="0" presId="urn:microsoft.com/office/officeart/2005/8/layout/hList7"/>
    <dgm:cxn modelId="{DA9D8736-088D-4F6E-AD40-BFE8E4895F30}" type="presParOf" srcId="{70DC22B0-7546-416F-BC1B-8A2527995D5E}" destId="{053C5F80-325C-4D60-8A43-FAEC7F379132}" srcOrd="3" destOrd="0" presId="urn:microsoft.com/office/officeart/2005/8/layout/hList7"/>
    <dgm:cxn modelId="{801A05BF-266D-4DDC-8720-D25381CDF41F}" type="presParOf" srcId="{70DC22B0-7546-416F-BC1B-8A2527995D5E}" destId="{D13F9FAE-50AA-45CA-B453-78FFC9DC5F00}" srcOrd="4" destOrd="0" presId="urn:microsoft.com/office/officeart/2005/8/layout/hList7"/>
    <dgm:cxn modelId="{6278E18D-52CE-4379-A1BE-EC756FC462FB}" type="presParOf" srcId="{D13F9FAE-50AA-45CA-B453-78FFC9DC5F00}" destId="{37CBE13E-B632-426C-9A9B-17866AAB1321}" srcOrd="0" destOrd="0" presId="urn:microsoft.com/office/officeart/2005/8/layout/hList7"/>
    <dgm:cxn modelId="{DB97D250-240C-45A2-8446-785D0DF5E3B1}" type="presParOf" srcId="{D13F9FAE-50AA-45CA-B453-78FFC9DC5F00}" destId="{CC086028-9886-45B8-8496-96379DABF738}" srcOrd="1" destOrd="0" presId="urn:microsoft.com/office/officeart/2005/8/layout/hList7"/>
    <dgm:cxn modelId="{6D30C075-A284-4C9F-932F-977ADFD03B29}" type="presParOf" srcId="{D13F9FAE-50AA-45CA-B453-78FFC9DC5F00}" destId="{DF5FBDF2-AC14-4936-86D6-438B468B9DC4}" srcOrd="2" destOrd="0" presId="urn:microsoft.com/office/officeart/2005/8/layout/hList7"/>
    <dgm:cxn modelId="{04DCD97E-5195-4F1E-AA3E-B17DF9AFACA6}" type="presParOf" srcId="{D13F9FAE-50AA-45CA-B453-78FFC9DC5F00}" destId="{0E1071DD-0A9D-4BEA-8312-3835BB3E37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CE54B-556F-46BC-9F8B-10FACF0D3578}">
      <dsp:nvSpPr>
        <dsp:cNvPr id="0" name=""/>
        <dsp:cNvSpPr/>
      </dsp:nvSpPr>
      <dsp:spPr>
        <a:xfrm rot="10800000">
          <a:off x="1999066" y="91791"/>
          <a:ext cx="6943371" cy="896649"/>
        </a:xfrm>
        <a:prstGeom prst="homePlate">
          <a:avLst/>
        </a:prstGeom>
        <a:solidFill>
          <a:srgbClr val="054797"/>
        </a:solidFill>
        <a:ln w="25400" cap="flat" cmpd="sng" algn="ctr">
          <a:solidFill>
            <a:srgbClr val="0547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98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Leur perception dans les rôles et missions ;</a:t>
          </a:r>
          <a:endParaRPr lang="fr-FR" sz="2700" kern="1200" dirty="0"/>
        </a:p>
      </dsp:txBody>
      <dsp:txXfrm rot="10800000">
        <a:off x="2223228" y="91791"/>
        <a:ext cx="6719209" cy="896649"/>
      </dsp:txXfrm>
    </dsp:sp>
    <dsp:sp modelId="{FE79721B-05F7-41DB-9343-9E57A8E5C8CB}">
      <dsp:nvSpPr>
        <dsp:cNvPr id="0" name=""/>
        <dsp:cNvSpPr/>
      </dsp:nvSpPr>
      <dsp:spPr>
        <a:xfrm>
          <a:off x="1222320" y="0"/>
          <a:ext cx="1000688" cy="10741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07B2C-FF88-43D8-848F-EDB53C57BFD2}">
      <dsp:nvSpPr>
        <dsp:cNvPr id="0" name=""/>
        <dsp:cNvSpPr/>
      </dsp:nvSpPr>
      <dsp:spPr>
        <a:xfrm rot="10800000">
          <a:off x="2021166" y="1392627"/>
          <a:ext cx="6943371" cy="896649"/>
        </a:xfrm>
        <a:prstGeom prst="homePlate">
          <a:avLst/>
        </a:prstGeom>
        <a:solidFill>
          <a:srgbClr val="DE3F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98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solidFill>
                <a:schemeClr val="bg1"/>
              </a:solidFill>
            </a:rPr>
            <a:t>Les problématiques rencontrées ;</a:t>
          </a:r>
          <a:endParaRPr lang="fr-FR" sz="2700" kern="1200" dirty="0">
            <a:solidFill>
              <a:schemeClr val="bg1"/>
            </a:solidFill>
          </a:endParaRPr>
        </a:p>
      </dsp:txBody>
      <dsp:txXfrm rot="10800000">
        <a:off x="2245328" y="1392627"/>
        <a:ext cx="6719209" cy="896649"/>
      </dsp:txXfrm>
    </dsp:sp>
    <dsp:sp modelId="{D9C77FFE-BB41-41FA-80BD-2EA11C837CBD}">
      <dsp:nvSpPr>
        <dsp:cNvPr id="0" name=""/>
        <dsp:cNvSpPr/>
      </dsp:nvSpPr>
      <dsp:spPr>
        <a:xfrm rot="5400000">
          <a:off x="1265828" y="1289616"/>
          <a:ext cx="1089088" cy="106603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87B91-B3B7-4682-AAD3-3080CD8F4D83}">
      <dsp:nvSpPr>
        <dsp:cNvPr id="0" name=""/>
        <dsp:cNvSpPr/>
      </dsp:nvSpPr>
      <dsp:spPr>
        <a:xfrm rot="10800000">
          <a:off x="1999185" y="2652711"/>
          <a:ext cx="6943371" cy="896649"/>
        </a:xfrm>
        <a:prstGeom prst="homePlate">
          <a:avLst/>
        </a:prstGeom>
        <a:solidFill>
          <a:srgbClr val="8A8A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398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solidFill>
                <a:schemeClr val="bg1"/>
              </a:solidFill>
            </a:rPr>
            <a:t>Les pistes d’amélioration qu’ils proposent.</a:t>
          </a:r>
          <a:endParaRPr lang="fr-FR" sz="2700" kern="1200" dirty="0">
            <a:solidFill>
              <a:schemeClr val="bg1"/>
            </a:solidFill>
          </a:endParaRPr>
        </a:p>
      </dsp:txBody>
      <dsp:txXfrm rot="10800000">
        <a:off x="2223347" y="2652711"/>
        <a:ext cx="6719209" cy="896649"/>
      </dsp:txXfrm>
    </dsp:sp>
    <dsp:sp modelId="{578029EC-ED59-431A-85CA-F20D11442E0C}">
      <dsp:nvSpPr>
        <dsp:cNvPr id="0" name=""/>
        <dsp:cNvSpPr/>
      </dsp:nvSpPr>
      <dsp:spPr>
        <a:xfrm>
          <a:off x="1361514" y="2597527"/>
          <a:ext cx="1001163" cy="9926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CE54B-556F-46BC-9F8B-10FACF0D3578}">
      <dsp:nvSpPr>
        <dsp:cNvPr id="0" name=""/>
        <dsp:cNvSpPr/>
      </dsp:nvSpPr>
      <dsp:spPr>
        <a:xfrm rot="10800000">
          <a:off x="1894490" y="83069"/>
          <a:ext cx="6619386" cy="814322"/>
        </a:xfrm>
        <a:prstGeom prst="homePlate">
          <a:avLst/>
        </a:prstGeom>
        <a:solidFill>
          <a:srgbClr val="054797"/>
        </a:solidFill>
        <a:ln w="25400" cap="flat" cmpd="sng" algn="ctr">
          <a:solidFill>
            <a:srgbClr val="0547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09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Estiment être reconnus pour leurs actions en faveur de l’éducation à la défense;</a:t>
          </a:r>
          <a:endParaRPr lang="fr-FR" sz="1700" kern="1200" dirty="0"/>
        </a:p>
      </dsp:txBody>
      <dsp:txXfrm rot="10800000">
        <a:off x="2098070" y="83069"/>
        <a:ext cx="6415806" cy="814322"/>
      </dsp:txXfrm>
    </dsp:sp>
    <dsp:sp modelId="{FE79721B-05F7-41DB-9343-9E57A8E5C8CB}">
      <dsp:nvSpPr>
        <dsp:cNvPr id="0" name=""/>
        <dsp:cNvSpPr/>
      </dsp:nvSpPr>
      <dsp:spPr>
        <a:xfrm>
          <a:off x="1232695" y="4"/>
          <a:ext cx="908808" cy="9755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07B2C-FF88-43D8-848F-EDB53C57BFD2}">
      <dsp:nvSpPr>
        <dsp:cNvPr id="0" name=""/>
        <dsp:cNvSpPr/>
      </dsp:nvSpPr>
      <dsp:spPr>
        <a:xfrm rot="10800000">
          <a:off x="1914561" y="1258494"/>
          <a:ext cx="6619386" cy="814322"/>
        </a:xfrm>
        <a:prstGeom prst="homePlate">
          <a:avLst/>
        </a:prstGeom>
        <a:solidFill>
          <a:srgbClr val="DE3F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09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S’estiment clairement identifiés par le corps enseignant comme relais défense - « oui » : 32% ; « oui mais pas encore assez »: 46% </a:t>
          </a:r>
          <a:r>
            <a:rPr lang="fr-FR" sz="1700" kern="1200" dirty="0" smtClean="0">
              <a:solidFill>
                <a:schemeClr val="bg1"/>
              </a:solidFill>
            </a:rPr>
            <a:t>;</a:t>
          </a:r>
          <a:endParaRPr lang="fr-FR" sz="1700" kern="1200" dirty="0">
            <a:solidFill>
              <a:schemeClr val="bg1"/>
            </a:solidFill>
          </a:endParaRPr>
        </a:p>
      </dsp:txBody>
      <dsp:txXfrm rot="10800000">
        <a:off x="2118141" y="1258494"/>
        <a:ext cx="6415806" cy="814322"/>
      </dsp:txXfrm>
    </dsp:sp>
    <dsp:sp modelId="{D9C77FFE-BB41-41FA-80BD-2EA11C837CBD}">
      <dsp:nvSpPr>
        <dsp:cNvPr id="0" name=""/>
        <dsp:cNvSpPr/>
      </dsp:nvSpPr>
      <dsp:spPr>
        <a:xfrm>
          <a:off x="1228576" y="1164940"/>
          <a:ext cx="989092" cy="9681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87B91-B3B7-4682-AAD3-3080CD8F4D83}">
      <dsp:nvSpPr>
        <dsp:cNvPr id="0" name=""/>
        <dsp:cNvSpPr/>
      </dsp:nvSpPr>
      <dsp:spPr>
        <a:xfrm rot="10800000">
          <a:off x="1763336" y="2408976"/>
          <a:ext cx="6619386" cy="814322"/>
        </a:xfrm>
        <a:prstGeom prst="homePlate">
          <a:avLst/>
        </a:prstGeom>
        <a:solidFill>
          <a:srgbClr val="8A8A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09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Ont le sentiment d’être reconnus du grand public </a:t>
          </a:r>
          <a:r>
            <a:rPr lang="fr-FR" sz="1700" kern="1200" dirty="0" smtClean="0">
              <a:solidFill>
                <a:schemeClr val="bg1"/>
              </a:solidFill>
            </a:rPr>
            <a:t>.</a:t>
          </a:r>
          <a:endParaRPr lang="fr-FR" sz="1700" kern="1200" dirty="0">
            <a:solidFill>
              <a:schemeClr val="bg1"/>
            </a:solidFill>
          </a:endParaRPr>
        </a:p>
      </dsp:txBody>
      <dsp:txXfrm rot="10800000">
        <a:off x="1966916" y="2408976"/>
        <a:ext cx="6415806" cy="814322"/>
      </dsp:txXfrm>
    </dsp:sp>
    <dsp:sp modelId="{578029EC-ED59-431A-85CA-F20D11442E0C}">
      <dsp:nvSpPr>
        <dsp:cNvPr id="0" name=""/>
        <dsp:cNvSpPr/>
      </dsp:nvSpPr>
      <dsp:spPr>
        <a:xfrm>
          <a:off x="1184224" y="2355777"/>
          <a:ext cx="909239" cy="9015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6BBEA-FFC3-4199-A00C-938CAB91CDF4}">
      <dsp:nvSpPr>
        <dsp:cNvPr id="0" name=""/>
        <dsp:cNvSpPr/>
      </dsp:nvSpPr>
      <dsp:spPr>
        <a:xfrm>
          <a:off x="4825" y="0"/>
          <a:ext cx="1693369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Formation</a:t>
          </a:r>
          <a:endParaRPr lang="fr-FR" sz="1800" b="1" kern="1200" dirty="0"/>
        </a:p>
      </dsp:txBody>
      <dsp:txXfrm>
        <a:off x="4825" y="0"/>
        <a:ext cx="1693369" cy="1425758"/>
      </dsp:txXfrm>
    </dsp:sp>
    <dsp:sp modelId="{80CC15E9-DE43-4397-9799-522285E52CB8}">
      <dsp:nvSpPr>
        <dsp:cNvPr id="0" name=""/>
        <dsp:cNvSpPr/>
      </dsp:nvSpPr>
      <dsp:spPr>
        <a:xfrm>
          <a:off x="174162" y="1427150"/>
          <a:ext cx="1354695" cy="1432952"/>
        </a:xfrm>
        <a:prstGeom prst="roundRect">
          <a:avLst>
            <a:gd name="adj" fmla="val 10000"/>
          </a:avLst>
        </a:prstGeom>
        <a:solidFill>
          <a:srgbClr val="0547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Former les enseignants et cadres de l’EN </a:t>
          </a:r>
          <a:r>
            <a:rPr lang="fr-FR" sz="1600" b="1" kern="1200" dirty="0" smtClean="0"/>
            <a:t>(41%)</a:t>
          </a:r>
          <a:endParaRPr lang="fr-FR" sz="1600" b="1" kern="1200" dirty="0"/>
        </a:p>
      </dsp:txBody>
      <dsp:txXfrm>
        <a:off x="213840" y="1466828"/>
        <a:ext cx="1275339" cy="1353596"/>
      </dsp:txXfrm>
    </dsp:sp>
    <dsp:sp modelId="{82030BD7-19BD-4243-8EE3-A82D18BE4F5F}">
      <dsp:nvSpPr>
        <dsp:cNvPr id="0" name=""/>
        <dsp:cNvSpPr/>
      </dsp:nvSpPr>
      <dsp:spPr>
        <a:xfrm>
          <a:off x="174162" y="3080557"/>
          <a:ext cx="1354695" cy="1432952"/>
        </a:xfrm>
        <a:prstGeom prst="roundRect">
          <a:avLst>
            <a:gd name="adj" fmla="val 10000"/>
          </a:avLst>
        </a:prstGeom>
        <a:solidFill>
          <a:srgbClr val="DE3F2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Préserver les offres de formation au sein des PAF </a:t>
          </a:r>
          <a:r>
            <a:rPr lang="fr-FR" sz="1500" b="1" kern="1200" dirty="0" smtClean="0"/>
            <a:t>(18%)</a:t>
          </a:r>
          <a:endParaRPr lang="fr-FR" sz="1500" b="1" kern="1200" dirty="0"/>
        </a:p>
      </dsp:txBody>
      <dsp:txXfrm>
        <a:off x="213840" y="3120235"/>
        <a:ext cx="1275339" cy="1353596"/>
      </dsp:txXfrm>
    </dsp:sp>
    <dsp:sp modelId="{FDE748E5-5E60-4743-A164-1255904BC007}">
      <dsp:nvSpPr>
        <dsp:cNvPr id="0" name=""/>
        <dsp:cNvSpPr/>
      </dsp:nvSpPr>
      <dsp:spPr>
        <a:xfrm>
          <a:off x="1825198" y="0"/>
          <a:ext cx="1693369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Participation</a:t>
          </a:r>
          <a:endParaRPr lang="fr-FR" sz="1800" b="1" kern="1200" dirty="0"/>
        </a:p>
      </dsp:txBody>
      <dsp:txXfrm>
        <a:off x="1825198" y="0"/>
        <a:ext cx="1693369" cy="1425758"/>
      </dsp:txXfrm>
    </dsp:sp>
    <dsp:sp modelId="{EA7A4F33-B17B-41F5-B237-53BBBDC2FD65}">
      <dsp:nvSpPr>
        <dsp:cNvPr id="0" name=""/>
        <dsp:cNvSpPr/>
      </dsp:nvSpPr>
      <dsp:spPr>
        <a:xfrm>
          <a:off x="1994535" y="1427150"/>
          <a:ext cx="1354695" cy="1432952"/>
        </a:xfrm>
        <a:prstGeom prst="roundRect">
          <a:avLst>
            <a:gd name="adj" fmla="val 10000"/>
          </a:avLst>
        </a:prstGeom>
        <a:solidFill>
          <a:srgbClr val="DE3F2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Se rendre aux </a:t>
          </a:r>
          <a:r>
            <a:rPr lang="fr-FR" sz="1600" kern="1200" dirty="0" err="1" smtClean="0"/>
            <a:t>Commémora-tions</a:t>
          </a:r>
          <a:r>
            <a:rPr lang="fr-FR" sz="1600" kern="1200" dirty="0" smtClean="0"/>
            <a:t> </a:t>
          </a:r>
          <a:r>
            <a:rPr lang="fr-FR" sz="1600" b="1" kern="1200" dirty="0" smtClean="0"/>
            <a:t>(42%)</a:t>
          </a:r>
          <a:endParaRPr lang="fr-FR" sz="1600" b="1" kern="1200" dirty="0"/>
        </a:p>
      </dsp:txBody>
      <dsp:txXfrm>
        <a:off x="2034213" y="1466828"/>
        <a:ext cx="1275339" cy="1353596"/>
      </dsp:txXfrm>
    </dsp:sp>
    <dsp:sp modelId="{4DE46898-820B-4CE9-BF1F-3B7F180D5091}">
      <dsp:nvSpPr>
        <dsp:cNvPr id="0" name=""/>
        <dsp:cNvSpPr/>
      </dsp:nvSpPr>
      <dsp:spPr>
        <a:xfrm>
          <a:off x="1994535" y="3080557"/>
          <a:ext cx="1354695" cy="1432952"/>
        </a:xfrm>
        <a:prstGeom prst="roundRect">
          <a:avLst>
            <a:gd name="adj" fmla="val 10000"/>
          </a:avLst>
        </a:prstGeom>
        <a:solidFill>
          <a:srgbClr val="0547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Faire découvrir les lieux de mémoire avec les Trinômes </a:t>
          </a:r>
          <a:r>
            <a:rPr lang="fr-FR" sz="1500" b="1" kern="1200" dirty="0" smtClean="0"/>
            <a:t>(32%)</a:t>
          </a:r>
          <a:endParaRPr lang="fr-FR" sz="1500" b="1" kern="1200" dirty="0"/>
        </a:p>
      </dsp:txBody>
      <dsp:txXfrm>
        <a:off x="2034213" y="3120235"/>
        <a:ext cx="1275339" cy="1353596"/>
      </dsp:txXfrm>
    </dsp:sp>
    <dsp:sp modelId="{C4F571AB-BE1B-43A0-B1DC-399647B3F422}">
      <dsp:nvSpPr>
        <dsp:cNvPr id="0" name=""/>
        <dsp:cNvSpPr/>
      </dsp:nvSpPr>
      <dsp:spPr>
        <a:xfrm>
          <a:off x="3645571" y="0"/>
          <a:ext cx="1693369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Réseaux &amp; partenariats</a:t>
          </a:r>
        </a:p>
      </dsp:txBody>
      <dsp:txXfrm>
        <a:off x="3645571" y="0"/>
        <a:ext cx="1693369" cy="1425758"/>
      </dsp:txXfrm>
    </dsp:sp>
    <dsp:sp modelId="{43671325-C7FF-4CD2-9849-880C63BAEFD2}">
      <dsp:nvSpPr>
        <dsp:cNvPr id="0" name=""/>
        <dsp:cNvSpPr/>
      </dsp:nvSpPr>
      <dsp:spPr>
        <a:xfrm>
          <a:off x="3814908" y="1427150"/>
          <a:ext cx="1354695" cy="1432952"/>
        </a:xfrm>
        <a:prstGeom prst="roundRect">
          <a:avLst>
            <a:gd name="adj" fmla="val 10000"/>
          </a:avLst>
        </a:prstGeom>
        <a:solidFill>
          <a:srgbClr val="0547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Créer des liens avec les ESPE </a:t>
          </a:r>
          <a:r>
            <a:rPr lang="fr-FR" sz="1500" b="1" kern="1200" dirty="0" smtClean="0"/>
            <a:t>(40%)</a:t>
          </a:r>
          <a:endParaRPr lang="fr-FR" sz="1500" b="1" kern="1200" dirty="0"/>
        </a:p>
      </dsp:txBody>
      <dsp:txXfrm>
        <a:off x="3854586" y="1466828"/>
        <a:ext cx="1275339" cy="1353596"/>
      </dsp:txXfrm>
    </dsp:sp>
    <dsp:sp modelId="{0996CB75-BC44-45AB-AEA8-7E8CA9D102AF}">
      <dsp:nvSpPr>
        <dsp:cNvPr id="0" name=""/>
        <dsp:cNvSpPr/>
      </dsp:nvSpPr>
      <dsp:spPr>
        <a:xfrm>
          <a:off x="3814908" y="3080557"/>
          <a:ext cx="1354695" cy="1432952"/>
        </a:xfrm>
        <a:prstGeom prst="roundRect">
          <a:avLst>
            <a:gd name="adj" fmla="val 10000"/>
          </a:avLst>
        </a:prstGeom>
        <a:solidFill>
          <a:srgbClr val="DE3F2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Créer un jumelage unités/</a:t>
          </a:r>
          <a:r>
            <a:rPr lang="fr-FR" sz="1500" kern="1200" dirty="0" err="1" smtClean="0"/>
            <a:t>étabts</a:t>
          </a:r>
          <a:r>
            <a:rPr lang="fr-FR" sz="1500" kern="1200" dirty="0" smtClean="0"/>
            <a:t> scolaires </a:t>
          </a:r>
          <a:r>
            <a:rPr lang="fr-FR" sz="1500" b="1" kern="1200" dirty="0" smtClean="0"/>
            <a:t>(33%)</a:t>
          </a:r>
          <a:endParaRPr lang="fr-FR" sz="1500" b="1" kern="1200" dirty="0"/>
        </a:p>
      </dsp:txBody>
      <dsp:txXfrm>
        <a:off x="3854586" y="3120235"/>
        <a:ext cx="1275339" cy="1353596"/>
      </dsp:txXfrm>
    </dsp:sp>
    <dsp:sp modelId="{07EDF8B4-B8A5-4BDB-BF39-A6285C3965E4}">
      <dsp:nvSpPr>
        <dsp:cNvPr id="0" name=""/>
        <dsp:cNvSpPr/>
      </dsp:nvSpPr>
      <dsp:spPr>
        <a:xfrm>
          <a:off x="5465943" y="0"/>
          <a:ext cx="1693369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Lien avec la défense</a:t>
          </a:r>
          <a:endParaRPr lang="fr-FR" sz="1800" b="1" kern="1200" dirty="0"/>
        </a:p>
      </dsp:txBody>
      <dsp:txXfrm>
        <a:off x="5465943" y="0"/>
        <a:ext cx="1693369" cy="1425758"/>
      </dsp:txXfrm>
    </dsp:sp>
    <dsp:sp modelId="{AB2E690F-763D-4BC1-85A5-9B28041D402E}">
      <dsp:nvSpPr>
        <dsp:cNvPr id="0" name=""/>
        <dsp:cNvSpPr/>
      </dsp:nvSpPr>
      <dsp:spPr>
        <a:xfrm>
          <a:off x="5635280" y="1427150"/>
          <a:ext cx="1354695" cy="1432952"/>
        </a:xfrm>
        <a:prstGeom prst="roundRect">
          <a:avLst>
            <a:gd name="adj" fmla="val 10000"/>
          </a:avLst>
        </a:prstGeom>
        <a:solidFill>
          <a:srgbClr val="DE3F2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Former aux enjeux stratégiques de défense </a:t>
          </a:r>
          <a:r>
            <a:rPr lang="fr-FR" sz="1500" b="1" kern="1200" dirty="0" smtClean="0"/>
            <a:t>(43%)</a:t>
          </a:r>
          <a:endParaRPr lang="fr-FR" sz="1500" b="1" kern="1200" dirty="0"/>
        </a:p>
      </dsp:txBody>
      <dsp:txXfrm>
        <a:off x="5674958" y="1466828"/>
        <a:ext cx="1275339" cy="1353596"/>
      </dsp:txXfrm>
    </dsp:sp>
    <dsp:sp modelId="{5E0FAF37-9FF4-4C22-AA37-E57D82D80D36}">
      <dsp:nvSpPr>
        <dsp:cNvPr id="0" name=""/>
        <dsp:cNvSpPr/>
      </dsp:nvSpPr>
      <dsp:spPr>
        <a:xfrm>
          <a:off x="5635280" y="3080557"/>
          <a:ext cx="1354695" cy="1432952"/>
        </a:xfrm>
        <a:prstGeom prst="roundRect">
          <a:avLst>
            <a:gd name="adj" fmla="val 10000"/>
          </a:avLst>
        </a:prstGeom>
        <a:solidFill>
          <a:srgbClr val="0547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Mener des actions de terrain </a:t>
          </a:r>
          <a:r>
            <a:rPr lang="fr-FR" sz="1500" b="1" kern="1200" dirty="0" smtClean="0"/>
            <a:t>(30%)</a:t>
          </a:r>
          <a:endParaRPr lang="fr-FR" sz="1500" b="1" kern="1200" dirty="0"/>
        </a:p>
      </dsp:txBody>
      <dsp:txXfrm>
        <a:off x="5674958" y="3120235"/>
        <a:ext cx="1275339" cy="1353596"/>
      </dsp:txXfrm>
    </dsp:sp>
    <dsp:sp modelId="{4F88B182-735A-4E6A-A013-A1DB74F69B4D}">
      <dsp:nvSpPr>
        <dsp:cNvPr id="0" name=""/>
        <dsp:cNvSpPr/>
      </dsp:nvSpPr>
      <dsp:spPr>
        <a:xfrm>
          <a:off x="7286316" y="0"/>
          <a:ext cx="1693369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Communication</a:t>
          </a:r>
          <a:endParaRPr lang="fr-FR" sz="1800" b="1" kern="1200" dirty="0"/>
        </a:p>
      </dsp:txBody>
      <dsp:txXfrm>
        <a:off x="7286316" y="0"/>
        <a:ext cx="1693369" cy="1425758"/>
      </dsp:txXfrm>
    </dsp:sp>
    <dsp:sp modelId="{4B791A3A-A938-487E-9C56-6069FC1C9F3C}">
      <dsp:nvSpPr>
        <dsp:cNvPr id="0" name=""/>
        <dsp:cNvSpPr/>
      </dsp:nvSpPr>
      <dsp:spPr>
        <a:xfrm>
          <a:off x="7455653" y="1427150"/>
          <a:ext cx="1354695" cy="1432952"/>
        </a:xfrm>
        <a:prstGeom prst="roundRect">
          <a:avLst>
            <a:gd name="adj" fmla="val 10000"/>
          </a:avLst>
        </a:prstGeom>
        <a:solidFill>
          <a:srgbClr val="0547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Rendre attrayant l’enseignement de défense </a:t>
          </a:r>
          <a:r>
            <a:rPr lang="fr-FR" sz="1500" b="1" kern="1200" dirty="0" smtClean="0"/>
            <a:t>(29%)</a:t>
          </a:r>
          <a:endParaRPr lang="fr-FR" sz="1500" b="1" kern="1200" dirty="0"/>
        </a:p>
      </dsp:txBody>
      <dsp:txXfrm>
        <a:off x="7495331" y="1466828"/>
        <a:ext cx="1275339" cy="1353596"/>
      </dsp:txXfrm>
    </dsp:sp>
    <dsp:sp modelId="{DEB9B427-2CCA-4292-84C4-B1215B560193}">
      <dsp:nvSpPr>
        <dsp:cNvPr id="0" name=""/>
        <dsp:cNvSpPr/>
      </dsp:nvSpPr>
      <dsp:spPr>
        <a:xfrm>
          <a:off x="7455653" y="3080557"/>
          <a:ext cx="1354695" cy="1432952"/>
        </a:xfrm>
        <a:prstGeom prst="roundRect">
          <a:avLst>
            <a:gd name="adj" fmla="val 10000"/>
          </a:avLst>
        </a:prstGeom>
        <a:solidFill>
          <a:srgbClr val="DE3F2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Faire témoigner les acteurs défense (OPEX) dans les écoles </a:t>
          </a:r>
          <a:r>
            <a:rPr lang="fr-FR" sz="1500" b="1" kern="1200" dirty="0" smtClean="0"/>
            <a:t>(18%)</a:t>
          </a:r>
          <a:endParaRPr lang="fr-FR" sz="1500" b="1" kern="1200" dirty="0"/>
        </a:p>
      </dsp:txBody>
      <dsp:txXfrm>
        <a:off x="7495331" y="3120235"/>
        <a:ext cx="1275339" cy="1353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F8D5C-478C-4F15-801E-07205EF44B9F}">
      <dsp:nvSpPr>
        <dsp:cNvPr id="0" name=""/>
        <dsp:cNvSpPr/>
      </dsp:nvSpPr>
      <dsp:spPr>
        <a:xfrm>
          <a:off x="5593905" y="2427277"/>
          <a:ext cx="3814294" cy="3814294"/>
        </a:xfrm>
        <a:prstGeom prst="gear9">
          <a:avLst/>
        </a:prstGeom>
        <a:solidFill>
          <a:srgbClr val="DE3F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/>
            <a:t>RENFORCER LES LIENS EDUCATION/DÉFENSE </a:t>
          </a:r>
          <a:endParaRPr lang="fr-FR" sz="1800" b="0" kern="1200" dirty="0"/>
        </a:p>
      </dsp:txBody>
      <dsp:txXfrm>
        <a:off x="6360748" y="3320757"/>
        <a:ext cx="2280608" cy="1960626"/>
      </dsp:txXfrm>
    </dsp:sp>
    <dsp:sp modelId="{E562A17E-2D96-4C11-947F-C19BDA551C0B}">
      <dsp:nvSpPr>
        <dsp:cNvPr id="0" name=""/>
        <dsp:cNvSpPr/>
      </dsp:nvSpPr>
      <dsp:spPr>
        <a:xfrm>
          <a:off x="4371540" y="5094741"/>
          <a:ext cx="3909398" cy="1301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E3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Organiser des stages en entreprise des  futurs chefs d’établissements scolaires au sein d’entités défense </a:t>
          </a:r>
          <a:r>
            <a:rPr lang="fr-FR" sz="1200" b="1" kern="1200" dirty="0" smtClean="0"/>
            <a:t>(10%)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Former le corps enseignant sur des thématiques de défense </a:t>
          </a:r>
          <a:r>
            <a:rPr lang="fr-FR" sz="1200" b="1" kern="1200" dirty="0" smtClean="0"/>
            <a:t>(18%)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Faire de « l’enseignement de défense » une matière pluridisciplinaire </a:t>
          </a:r>
          <a:r>
            <a:rPr lang="fr-FR" sz="1200" b="1" kern="1200" dirty="0" smtClean="0"/>
            <a:t>(33%) </a:t>
          </a:r>
          <a:r>
            <a:rPr lang="fr-FR" sz="1200" kern="1200" dirty="0" smtClean="0"/>
            <a:t>et l’inscrire au Baccalauréat </a:t>
          </a:r>
          <a:r>
            <a:rPr lang="fr-FR" sz="1200" b="1" kern="1200" dirty="0" smtClean="0"/>
            <a:t>(10%)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/>
        </a:p>
      </dsp:txBody>
      <dsp:txXfrm>
        <a:off x="4409660" y="5132861"/>
        <a:ext cx="3833158" cy="1225256"/>
      </dsp:txXfrm>
    </dsp:sp>
    <dsp:sp modelId="{2070E75B-17AF-4DCD-99D1-15B1445FBE3F}">
      <dsp:nvSpPr>
        <dsp:cNvPr id="0" name=""/>
        <dsp:cNvSpPr/>
      </dsp:nvSpPr>
      <dsp:spPr>
        <a:xfrm>
          <a:off x="3186683" y="1360967"/>
          <a:ext cx="3150024" cy="3103531"/>
        </a:xfrm>
        <a:prstGeom prst="gear6">
          <a:avLst/>
        </a:prstGeom>
        <a:solidFill>
          <a:srgbClr val="0547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RENFORCER LA COMMUNICATION</a:t>
          </a:r>
          <a:endParaRPr lang="fr-FR" sz="1600" kern="1200" dirty="0"/>
        </a:p>
      </dsp:txBody>
      <dsp:txXfrm>
        <a:off x="3974765" y="2147013"/>
        <a:ext cx="1573860" cy="1531439"/>
      </dsp:txXfrm>
    </dsp:sp>
    <dsp:sp modelId="{9F703026-ED9E-4340-B457-BBFC600AE10A}">
      <dsp:nvSpPr>
        <dsp:cNvPr id="0" name=""/>
        <dsp:cNvSpPr/>
      </dsp:nvSpPr>
      <dsp:spPr>
        <a:xfrm>
          <a:off x="4536496" y="1010495"/>
          <a:ext cx="3579409" cy="1149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47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Développer des actions </a:t>
          </a:r>
          <a:r>
            <a:rPr lang="fr-FR" sz="1200" kern="1200" dirty="0" err="1" smtClean="0"/>
            <a:t>interacadémiques</a:t>
          </a:r>
          <a:r>
            <a:rPr lang="fr-FR" sz="1200" kern="1200" dirty="0" smtClean="0"/>
            <a:t> </a:t>
          </a:r>
          <a:r>
            <a:rPr lang="fr-FR" sz="1200" b="0" kern="1200" dirty="0" smtClean="0"/>
            <a:t>entre Trinômes avec mise en place d’une plateforme commune </a:t>
          </a:r>
          <a:r>
            <a:rPr lang="fr-FR" sz="1200" b="1" kern="1200" dirty="0" smtClean="0"/>
            <a:t>(97%) </a:t>
          </a:r>
          <a:r>
            <a:rPr lang="fr-FR" sz="1200" b="0" kern="1200" dirty="0" smtClean="0"/>
            <a:t>pour : partage d’expériences et mise en commun d’action </a:t>
          </a:r>
          <a:r>
            <a:rPr lang="fr-FR" sz="1200" b="1" kern="1200" dirty="0" smtClean="0"/>
            <a:t>(35%) </a:t>
          </a:r>
          <a:r>
            <a:rPr lang="fr-FR" sz="1200" b="0" kern="1200" dirty="0" smtClean="0"/>
            <a:t>; partage d’informations </a:t>
          </a:r>
          <a:r>
            <a:rPr lang="fr-FR" sz="1200" b="1" kern="1200" dirty="0" smtClean="0"/>
            <a:t>(33%) </a:t>
          </a:r>
          <a:r>
            <a:rPr lang="fr-FR" sz="1200" b="0" kern="1200" dirty="0" smtClean="0"/>
            <a:t>; valorisation des actions </a:t>
          </a:r>
          <a:r>
            <a:rPr lang="fr-FR" sz="1200" b="1" kern="1200" dirty="0" smtClean="0"/>
            <a:t>(32%)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b="0" kern="1200" dirty="0"/>
        </a:p>
      </dsp:txBody>
      <dsp:txXfrm>
        <a:off x="4570171" y="1044170"/>
        <a:ext cx="3512059" cy="1082393"/>
      </dsp:txXfrm>
    </dsp:sp>
    <dsp:sp modelId="{E97AC202-0CDF-4933-B05B-27B26E3F28E4}">
      <dsp:nvSpPr>
        <dsp:cNvPr id="0" name=""/>
        <dsp:cNvSpPr/>
      </dsp:nvSpPr>
      <dsp:spPr>
        <a:xfrm rot="807328">
          <a:off x="6311719" y="1986719"/>
          <a:ext cx="4691581" cy="4691581"/>
        </a:xfrm>
        <a:prstGeom prst="circularArrow">
          <a:avLst>
            <a:gd name="adj1" fmla="val 4878"/>
            <a:gd name="adj2" fmla="val 312630"/>
            <a:gd name="adj3" fmla="val 3304126"/>
            <a:gd name="adj4" fmla="val 1501472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1F13E-D63B-4268-A2BD-9B5F172B0A27}">
      <dsp:nvSpPr>
        <dsp:cNvPr id="0" name=""/>
        <dsp:cNvSpPr/>
      </dsp:nvSpPr>
      <dsp:spPr>
        <a:xfrm>
          <a:off x="2883404" y="900167"/>
          <a:ext cx="3547293" cy="35472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104C-065A-4203-B0A6-CEC891D04793}">
      <dsp:nvSpPr>
        <dsp:cNvPr id="0" name=""/>
        <dsp:cNvSpPr/>
      </dsp:nvSpPr>
      <dsp:spPr>
        <a:xfrm>
          <a:off x="1571" y="0"/>
          <a:ext cx="2895398" cy="4392487"/>
        </a:xfrm>
        <a:prstGeom prst="roundRect">
          <a:avLst>
            <a:gd name="adj" fmla="val 10000"/>
          </a:avLst>
        </a:prstGeom>
        <a:solidFill>
          <a:srgbClr val="05479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latin typeface="Calibri"/>
            </a:rPr>
            <a:t>Volet financier et juridique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latin typeface="Calibri"/>
            </a:rPr>
            <a:t>-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latin typeface="Calibri"/>
            </a:rPr>
            <a:t>↗ budget : Enveloppe 90 K€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latin typeface="Calibri"/>
            </a:rPr>
            <a:t>4 CPEDEF / an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latin typeface="Calibri"/>
            </a:rPr>
            <a:t>Actualisation du dispositif conventionnel</a:t>
          </a:r>
          <a:endParaRPr lang="fr-FR" sz="1800" b="0" kern="1200" dirty="0"/>
        </a:p>
      </dsp:txBody>
      <dsp:txXfrm>
        <a:off x="1571" y="1756995"/>
        <a:ext cx="2895398" cy="1756995"/>
      </dsp:txXfrm>
    </dsp:sp>
    <dsp:sp modelId="{2035E9DF-8B5F-43F0-8336-B5EE7CBAACF8}">
      <dsp:nvSpPr>
        <dsp:cNvPr id="0" name=""/>
        <dsp:cNvSpPr/>
      </dsp:nvSpPr>
      <dsp:spPr>
        <a:xfrm>
          <a:off x="966090" y="223354"/>
          <a:ext cx="1026156" cy="104231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8A8A8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81A526-C8DE-495D-A74C-0C8FE557386E}">
      <dsp:nvSpPr>
        <dsp:cNvPr id="0" name=""/>
        <dsp:cNvSpPr/>
      </dsp:nvSpPr>
      <dsp:spPr>
        <a:xfrm>
          <a:off x="2964512" y="0"/>
          <a:ext cx="2033763" cy="4392487"/>
        </a:xfrm>
        <a:prstGeom prst="roundRect">
          <a:avLst>
            <a:gd name="adj" fmla="val 10000"/>
          </a:avLst>
        </a:prstGeom>
        <a:solidFill>
          <a:srgbClr val="8A8A8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Volet ressources d’enseignement défense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kern="1200" dirty="0" smtClean="0"/>
            <a:t>-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kern="1200" dirty="0" err="1" smtClean="0"/>
            <a:t>Educ@def</a:t>
          </a:r>
          <a:endParaRPr lang="fr-FR" sz="1900" b="0" kern="120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kern="1200" dirty="0" smtClean="0"/>
            <a:t>Kits </a:t>
          </a:r>
        </a:p>
      </dsp:txBody>
      <dsp:txXfrm>
        <a:off x="2964512" y="1756995"/>
        <a:ext cx="2033763" cy="1756995"/>
      </dsp:txXfrm>
    </dsp:sp>
    <dsp:sp modelId="{AB89B994-9B69-4F73-978B-15FEED96C608}">
      <dsp:nvSpPr>
        <dsp:cNvPr id="0" name=""/>
        <dsp:cNvSpPr/>
      </dsp:nvSpPr>
      <dsp:spPr>
        <a:xfrm>
          <a:off x="3461835" y="207666"/>
          <a:ext cx="1041602" cy="1175292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hueOff val="-6904"/>
                <a:satOff val="287"/>
                <a:lumOff val="-1066"/>
                <a:alphaOff val="0"/>
                <a:shade val="20000"/>
                <a:satMod val="200000"/>
              </a:schemeClr>
              <a:schemeClr val="accent1">
                <a:hueOff val="-6904"/>
                <a:satOff val="287"/>
                <a:lumOff val="-106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8A8A8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CBE13E-B632-426C-9A9B-17866AAB1321}">
      <dsp:nvSpPr>
        <dsp:cNvPr id="0" name=""/>
        <dsp:cNvSpPr/>
      </dsp:nvSpPr>
      <dsp:spPr>
        <a:xfrm>
          <a:off x="5065817" y="0"/>
          <a:ext cx="2656029" cy="4392487"/>
        </a:xfrm>
        <a:prstGeom prst="roundRect">
          <a:avLst>
            <a:gd name="adj" fmla="val 10000"/>
          </a:avLst>
        </a:prstGeom>
        <a:solidFill>
          <a:srgbClr val="DE3F2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Volet partage de pratiques et rayonnement</a:t>
          </a:r>
          <a:endParaRPr lang="fr-FR" sz="1900" b="1" kern="1200" spc="-30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spc="-300" dirty="0" smtClean="0"/>
            <a:t>-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Journées nationales, reportages, film, plaquette nationale, livret trinômes</a:t>
          </a:r>
          <a:endParaRPr lang="fr-FR" sz="1800" kern="1200" dirty="0"/>
        </a:p>
      </dsp:txBody>
      <dsp:txXfrm>
        <a:off x="5065817" y="1756995"/>
        <a:ext cx="2656029" cy="1756995"/>
      </dsp:txXfrm>
    </dsp:sp>
    <dsp:sp modelId="{0E1071DD-0A9D-4BEA-8312-3835BB3E3772}">
      <dsp:nvSpPr>
        <dsp:cNvPr id="0" name=""/>
        <dsp:cNvSpPr/>
      </dsp:nvSpPr>
      <dsp:spPr>
        <a:xfrm>
          <a:off x="5813630" y="223347"/>
          <a:ext cx="1116550" cy="1112279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1">
                <a:hueOff val="-13807"/>
                <a:satOff val="574"/>
                <a:lumOff val="-2133"/>
                <a:alphaOff val="0"/>
                <a:shade val="20000"/>
                <a:satMod val="200000"/>
              </a:schemeClr>
              <a:schemeClr val="accent1">
                <a:hueOff val="-13807"/>
                <a:satOff val="574"/>
                <a:lumOff val="-213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1B349A-3EDD-411D-B608-78D6611F25B3}">
      <dsp:nvSpPr>
        <dsp:cNvPr id="0" name=""/>
        <dsp:cNvSpPr/>
      </dsp:nvSpPr>
      <dsp:spPr>
        <a:xfrm>
          <a:off x="383260" y="3672409"/>
          <a:ext cx="7105544" cy="658873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7765-6D59-4C57-A9AE-54E26BDF1BA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0E711-DE69-4E54-83EC-622B92FDBA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8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LN : Parmi membres de l’EN, les 18% sont en fait + nombreux. </a:t>
            </a:r>
          </a:p>
          <a:p>
            <a:r>
              <a:rPr lang="fr-FR" dirty="0" smtClean="0"/>
              <a:t>Pour solution de la plateforme,</a:t>
            </a:r>
            <a:r>
              <a:rPr lang="fr-FR" baseline="0" dirty="0" smtClean="0"/>
              <a:t> à noter que nous le mettons déjà plus ou moins en place sur le site </a:t>
            </a:r>
            <a:r>
              <a:rPr lang="fr-FR" baseline="0" dirty="0" err="1" smtClean="0"/>
              <a:t>éduc@def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E711-DE69-4E54-83EC-622B92FDBA7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08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LN : Parmi membres de l’EN, les 18% sont en fait + nombreux. </a:t>
            </a:r>
          </a:p>
          <a:p>
            <a:r>
              <a:rPr lang="fr-FR" dirty="0" smtClean="0"/>
              <a:t>Pour solution de la plateforme,</a:t>
            </a:r>
            <a:r>
              <a:rPr lang="fr-FR" baseline="0" dirty="0" smtClean="0"/>
              <a:t> à noter que nous le mettons déjà plus ou moins en place sur le site </a:t>
            </a:r>
            <a:r>
              <a:rPr lang="fr-FR" baseline="0" dirty="0" err="1" smtClean="0"/>
              <a:t>éduc@def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E711-DE69-4E54-83EC-622B92FDBA7F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8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02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74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82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9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2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67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8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2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60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56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F9D0A-10DD-4EB7-BE05-5DB3B19CBBC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5F9D-BBF5-43F8-BA3F-DB2FB115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5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tilisateurs\l.truchetto\Documents\ppt trinômes\logo trinome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56" y="691435"/>
            <a:ext cx="639445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7604" y="2420888"/>
            <a:ext cx="7128792" cy="1872208"/>
          </a:xfrm>
        </p:spPr>
        <p:txBody>
          <a:bodyPr>
            <a:normAutofit fontScale="90000"/>
          </a:bodyPr>
          <a:lstStyle/>
          <a:p>
            <a:pPr algn="just"/>
            <a:r>
              <a:rPr lang="fr-FR" sz="5400" b="1" dirty="0" smtClean="0">
                <a:latin typeface="+mn-lt"/>
                <a:ea typeface="Dotum" panose="020B0600000101010101" pitchFamily="34" charset="-127"/>
                <a:cs typeface="Arial" panose="020B0604020202020204" pitchFamily="34" charset="0"/>
              </a:rPr>
              <a:t>30</a:t>
            </a:r>
            <a:r>
              <a:rPr lang="fr-FR" sz="5400" b="1" baseline="30000" dirty="0" smtClean="0">
                <a:latin typeface="+mn-lt"/>
                <a:ea typeface="Dotum" panose="020B0600000101010101" pitchFamily="34" charset="-127"/>
                <a:cs typeface="Arial" panose="020B0604020202020204" pitchFamily="34" charset="0"/>
              </a:rPr>
              <a:t>ÈME</a:t>
            </a:r>
            <a:r>
              <a:rPr lang="fr-FR" sz="5400" b="1" dirty="0" smtClean="0">
                <a:latin typeface="+mn-lt"/>
                <a:ea typeface="Dotum" panose="020B0600000101010101" pitchFamily="34" charset="-127"/>
                <a:cs typeface="Arial" panose="020B0604020202020204" pitchFamily="34" charset="0"/>
              </a:rPr>
              <a:t> ANNIVERSAIRE DES TRINÔMES ACADÉMIQUES</a:t>
            </a:r>
            <a:endParaRPr lang="fr-FR" sz="5400" b="1" dirty="0">
              <a:latin typeface="+mn-lt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2591" y="5301208"/>
            <a:ext cx="5220580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Dotum" panose="020B0600000101010101" pitchFamily="34" charset="-127"/>
              </a:rPr>
              <a:t>Enquête annuelle 2017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  <a:ea typeface="Dotum" panose="020B0600000101010101" pitchFamily="34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261473"/>
              </p:ext>
            </p:extLst>
          </p:nvPr>
        </p:nvGraphicFramePr>
        <p:xfrm>
          <a:off x="6772083" y="151398"/>
          <a:ext cx="868023" cy="111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r:id="rId5" imgW="840894" imgH="1078538" progId="Photoshop.Image.8">
                  <p:embed/>
                </p:oleObj>
              </mc:Choice>
              <mc:Fallback>
                <p:oleObj r:id="rId5" imgW="840894" imgH="1078538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083" y="151398"/>
                        <a:ext cx="868023" cy="1114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D:\utilisateurs\l.truchetto\Documents\ppt trinômes\Bapi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26" y="203370"/>
            <a:ext cx="1654225" cy="9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tilisateurs\l.truchetto\Documents\ppt trinômes\logo 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970"/>
            <a:ext cx="928655" cy="12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latin typeface="Tw Cen MT" panose="020B0602020104020603" pitchFamily="34" charset="0"/>
              </a:rPr>
              <a:t>Introduction </a:t>
            </a:r>
            <a:r>
              <a:rPr lang="fr-FR" sz="1600" dirty="0">
                <a:latin typeface="Tw Cen MT" panose="020B0602020104020603" pitchFamily="34" charset="0"/>
              </a:rPr>
              <a:t>|</a:t>
            </a:r>
            <a:r>
              <a:rPr lang="fr-FR" sz="1600" i="1" dirty="0">
                <a:latin typeface="Tw Cen MT" panose="020B0602020104020603" pitchFamily="34" charset="0"/>
              </a:rPr>
              <a:t>Perception</a:t>
            </a:r>
            <a:r>
              <a:rPr lang="fr-FR" sz="1600" b="1" dirty="0">
                <a:latin typeface="Tw Cen MT" panose="020B0602020104020603" pitchFamily="34" charset="0"/>
              </a:rPr>
              <a:t> </a:t>
            </a:r>
            <a:r>
              <a:rPr lang="fr-FR" sz="1600" dirty="0">
                <a:latin typeface="Tw Cen MT" panose="020B0602020104020603" pitchFamily="34" charset="0"/>
              </a:rPr>
              <a:t>| </a:t>
            </a:r>
            <a:r>
              <a:rPr lang="fr-FR" sz="2000" b="1" dirty="0">
                <a:latin typeface="Tw Cen MT" panose="020B0602020104020603" pitchFamily="34" charset="0"/>
              </a:rPr>
              <a:t>Problématiques rencontrées/voies d’amélioration </a:t>
            </a:r>
            <a:r>
              <a:rPr lang="fr-FR" sz="1600" i="1" dirty="0">
                <a:latin typeface="Tw Cen MT" panose="020B0602020104020603" pitchFamily="34" charset="0"/>
              </a:rPr>
              <a:t>| Conclusion 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1168"/>
            <a:ext cx="2304256" cy="1145545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2785649" y="2213611"/>
            <a:ext cx="5565165" cy="2801661"/>
            <a:chOff x="3141002" y="2033294"/>
            <a:chExt cx="5565165" cy="2801661"/>
          </a:xfrm>
        </p:grpSpPr>
        <p:grpSp>
          <p:nvGrpSpPr>
            <p:cNvPr id="17" name="Groupe 16"/>
            <p:cNvGrpSpPr/>
            <p:nvPr/>
          </p:nvGrpSpPr>
          <p:grpSpPr>
            <a:xfrm>
              <a:off x="3141002" y="2033294"/>
              <a:ext cx="2861996" cy="2801661"/>
              <a:chOff x="3330697" y="1511902"/>
              <a:chExt cx="2861996" cy="2801661"/>
            </a:xfrm>
          </p:grpSpPr>
          <p:sp>
            <p:nvSpPr>
              <p:cNvPr id="30" name="Forme 29"/>
              <p:cNvSpPr/>
              <p:nvPr/>
            </p:nvSpPr>
            <p:spPr>
              <a:xfrm>
                <a:off x="3330697" y="1511902"/>
                <a:ext cx="2861996" cy="2801661"/>
              </a:xfrm>
              <a:prstGeom prst="gear6">
                <a:avLst/>
              </a:prstGeom>
              <a:solidFill>
                <a:srgbClr val="05479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Forme 4"/>
              <p:cNvSpPr/>
              <p:nvPr/>
            </p:nvSpPr>
            <p:spPr>
              <a:xfrm>
                <a:off x="3968853" y="2276607"/>
                <a:ext cx="1585684" cy="13881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 smtClean="0">
                    <a:solidFill>
                      <a:prstClr val="white"/>
                    </a:solidFill>
                  </a:rPr>
                  <a:t>RENFORCER LA COMMUNICATION</a:t>
                </a:r>
                <a:endParaRPr lang="fr-FR" sz="1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5124595" y="2765198"/>
              <a:ext cx="3581572" cy="555672"/>
              <a:chOff x="4536496" y="1010495"/>
              <a:chExt cx="3579409" cy="1149743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4536496" y="1010495"/>
                <a:ext cx="3579409" cy="114974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54797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4570171" y="1044170"/>
                <a:ext cx="3512059" cy="10823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t" anchorCtr="0">
                <a:noAutofit/>
              </a:bodyPr>
              <a:lstStyle/>
              <a:p>
                <a:pPr marL="0" lvl="1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FR" sz="12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Mise en ligne par la DPMA des projets des Trinômes Académiques sur le site Chemins de Mémoire, onglet </a:t>
                </a:r>
                <a:r>
                  <a:rPr lang="fr-FR" sz="1200" dirty="0" err="1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educ@def</a:t>
                </a:r>
                <a:r>
                  <a:rPr lang="fr-FR" sz="12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. </a:t>
                </a:r>
                <a:endParaRPr lang="fr-FR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</p:grpSp>
      <p:sp>
        <p:nvSpPr>
          <p:cNvPr id="32" name="ZoneTexte 31"/>
          <p:cNvSpPr txBox="1"/>
          <p:nvPr/>
        </p:nvSpPr>
        <p:spPr>
          <a:xfrm>
            <a:off x="6300192" y="6519446"/>
            <a:ext cx="2807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>
                <a:latin typeface="Tw Cen MT" panose="020B0602020104020603" pitchFamily="34" charset="0"/>
              </a:rPr>
              <a:t>Enquête annuelle – 2017 – DPMA </a:t>
            </a:r>
            <a:endParaRPr lang="fr-FR" sz="1500" i="1" dirty="0">
              <a:latin typeface="Tw Cen MT" panose="020B0602020104020603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475657" y="614790"/>
            <a:ext cx="7200799" cy="5904656"/>
            <a:chOff x="1835696" y="829088"/>
            <a:chExt cx="5968730" cy="5060963"/>
          </a:xfrm>
        </p:grpSpPr>
        <p:grpSp>
          <p:nvGrpSpPr>
            <p:cNvPr id="26" name="Groupe 25"/>
            <p:cNvGrpSpPr/>
            <p:nvPr/>
          </p:nvGrpSpPr>
          <p:grpSpPr>
            <a:xfrm>
              <a:off x="4420050" y="829088"/>
              <a:ext cx="3384376" cy="3168352"/>
              <a:chOff x="22818" y="2546394"/>
              <a:chExt cx="3383999" cy="3316964"/>
            </a:xfrm>
          </p:grpSpPr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18" y="2546394"/>
                <a:ext cx="3383999" cy="3316964"/>
              </a:xfrm>
              <a:prstGeom prst="rect">
                <a:avLst/>
              </a:prstGeom>
            </p:spPr>
          </p:pic>
          <p:sp>
            <p:nvSpPr>
              <p:cNvPr id="28" name="Ellipse 27"/>
              <p:cNvSpPr/>
              <p:nvPr/>
            </p:nvSpPr>
            <p:spPr>
              <a:xfrm>
                <a:off x="107504" y="2636912"/>
                <a:ext cx="3185586" cy="3119966"/>
              </a:xfrm>
              <a:prstGeom prst="ellipse">
                <a:avLst/>
              </a:prstGeom>
              <a:noFill/>
              <a:ln w="66675">
                <a:solidFill>
                  <a:srgbClr val="DE3F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3840755" y="2852688"/>
              <a:ext cx="3312368" cy="3037363"/>
              <a:chOff x="611560" y="1588849"/>
              <a:chExt cx="2675270" cy="2520280"/>
            </a:xfrm>
          </p:grpSpPr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70" b="98930" l="7305" r="98489">
                            <a14:foregroundMark x1="36776" y1="40642" x2="36776" y2="40642"/>
                            <a14:foregroundMark x1="36272" y1="47594" x2="36272" y2="47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1588849"/>
                <a:ext cx="2675270" cy="2520280"/>
              </a:xfrm>
              <a:prstGeom prst="rect">
                <a:avLst/>
              </a:prstGeom>
            </p:spPr>
          </p:pic>
          <p:sp>
            <p:nvSpPr>
              <p:cNvPr id="25" name="Ellipse 24"/>
              <p:cNvSpPr/>
              <p:nvPr/>
            </p:nvSpPr>
            <p:spPr>
              <a:xfrm>
                <a:off x="804328" y="1636711"/>
                <a:ext cx="2448272" cy="2424557"/>
              </a:xfrm>
              <a:prstGeom prst="ellipse">
                <a:avLst/>
              </a:prstGeom>
              <a:noFill/>
              <a:ln w="57150">
                <a:solidFill>
                  <a:srgbClr val="8A8A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0" b="98082" l="1810" r="98643">
                          <a14:foregroundMark x1="15611" y1="18465" x2="15611" y2="18465"/>
                          <a14:foregroundMark x1="8597" y1="30456" x2="8597" y2="30456"/>
                          <a14:foregroundMark x1="91176" y1="30216" x2="91176" y2="30216"/>
                          <a14:foregroundMark x1="84842" y1="18945" x2="84842" y2="18945"/>
                          <a14:foregroundMark x1="84615" y1="18945" x2="15837" y2="18705"/>
                          <a14:foregroundMark x1="15837" y1="18705" x2="13122" y2="22062"/>
                          <a14:foregroundMark x1="62670" y1="3118" x2="80317" y2="11511"/>
                          <a14:backgroundMark x1="59955" y1="719" x2="66968" y2="2878"/>
                          <a14:backgroundMark x1="66742" y1="2878" x2="73982" y2="6235"/>
                          <a14:backgroundMark x1="73982" y1="6235" x2="82127" y2="12230"/>
                          <a14:backgroundMark x1="82127" y1="11751" x2="88009" y2="18945"/>
                          <a14:backgroundMark x1="13348" y1="1679" x2="13348" y2="1679"/>
                          <a14:backgroundMark x1="10407" y1="1199" x2="10407" y2="1199"/>
                          <a14:backgroundMark x1="6561" y1="1439" x2="6561" y2="1439"/>
                          <a14:backgroundMark x1="4977" y1="959" x2="4977" y2="959"/>
                          <a14:backgroundMark x1="18100" y1="959" x2="18100" y2="959"/>
                          <a14:backgroundMark x1="23529" y1="959" x2="23529" y2="959"/>
                          <a14:backgroundMark x1="28733" y1="959" x2="28733" y2="959"/>
                          <a14:backgroundMark x1="32353" y1="1199" x2="32353" y2="1199"/>
                          <a14:backgroundMark x1="34389" y1="959" x2="34389" y2="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292195"/>
              <a:ext cx="3168352" cy="2989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ZoneTexte 1"/>
          <p:cNvSpPr txBox="1"/>
          <p:nvPr/>
        </p:nvSpPr>
        <p:spPr>
          <a:xfrm rot="20227105">
            <a:off x="-129663" y="837562"/>
            <a:ext cx="385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6</a:t>
            </a:r>
            <a:r>
              <a:rPr lang="fr-FR" sz="2000" dirty="0" smtClean="0"/>
              <a:t> reportages Trinômes et 12 établissements scolaires présentés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87853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4.47734E-6 C -0.00173 -0.03607 0.00105 -0.08788 -0.0243 -0.11355 C -0.03055 -0.12002 -0.03576 -0.12858 -0.04357 -0.13159 C -0.05191 -0.13876 -0.06093 -0.13968 -0.07066 -0.1413 C -0.09357 -0.14084 -0.11684 -0.14084 -0.13958 -0.13968 C -0.14236 -0.13922 -0.14479 -0.13783 -0.14774 -0.1376 C -0.15885 -0.13598 -0.18107 -0.13344 -0.18107 -0.13344 C -0.20816 -0.12696 -0.23281 -0.13043 -0.26128 -0.13159 C -0.26979 -0.13367 -0.27847 -0.13436 -0.2868 -0.1376 C -0.29218 -0.14408 -0.29895 -0.14847 -0.30607 -0.15148 C -0.30451 -0.16211 -0.30329 -0.17414 -0.29809 -0.18339 C -0.29687 -0.18593 -0.29479 -0.18778 -0.29305 -0.1894 C -0.29184 -0.19125 -0.29114 -0.19357 -0.2901 -0.19542 C -0.28784 -0.2049 -0.28559 -0.21369 -0.28368 -0.22317 C -0.28507 -0.25531 -0.28802 -0.2907 -0.30781 -0.31498 C -0.31197 -0.31984 -0.31944 -0.33048 -0.32534 -0.33279 C -0.33472 -0.33649 -0.34409 -0.33834 -0.35416 -0.3388 C -0.37916 -0.33996 -0.40434 -0.33996 -0.42934 -0.34065 C -0.43958 -0.34412 -0.44982 -0.34782 -0.45989 -0.35268 C -0.46597 -0.35568 -0.46996 -0.35568 -0.47552 -0.36054 C -0.48055 -0.37789 -0.47743 -0.39639 -0.48211 -0.4142 C -0.48454 -0.42345 -0.50486 -0.4438 -0.51423 -0.44403 C -0.63055 -0.44611 -0.74739 -0.44565 -0.86406 -0.44611 C -0.90364 -0.44634 -0.94323 -0.44611 -0.98298 -0.44611 " pathEditMode="relative" rAng="0" ptsTypes="fffffffffffffffffffffff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5" y="-22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utilisateurs\l.truchetto\Documents\ppt trinômes\logo trinome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12" y="443339"/>
            <a:ext cx="639445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latin typeface="Tw Cen MT" panose="020B0602020104020603" pitchFamily="34" charset="0"/>
              </a:rPr>
              <a:t>Introduction </a:t>
            </a:r>
            <a:r>
              <a:rPr lang="fr-FR" sz="1600" dirty="0">
                <a:latin typeface="Tw Cen MT" panose="020B0602020104020603" pitchFamily="34" charset="0"/>
              </a:rPr>
              <a:t>|</a:t>
            </a:r>
            <a:r>
              <a:rPr lang="fr-FR" sz="1600" i="1" dirty="0">
                <a:latin typeface="Tw Cen MT" panose="020B0602020104020603" pitchFamily="34" charset="0"/>
              </a:rPr>
              <a:t>Perception</a:t>
            </a:r>
            <a:r>
              <a:rPr lang="fr-FR" sz="1600" b="1" dirty="0">
                <a:latin typeface="Tw Cen MT" panose="020B0602020104020603" pitchFamily="34" charset="0"/>
              </a:rPr>
              <a:t> </a:t>
            </a:r>
            <a:r>
              <a:rPr lang="fr-FR" sz="1600" dirty="0">
                <a:latin typeface="Tw Cen MT" panose="020B0602020104020603" pitchFamily="34" charset="0"/>
              </a:rPr>
              <a:t>| </a:t>
            </a:r>
            <a:r>
              <a:rPr lang="fr-FR" sz="1600" i="1" dirty="0">
                <a:latin typeface="Tw Cen MT" panose="020B0602020104020603" pitchFamily="34" charset="0"/>
              </a:rPr>
              <a:t>Problématiques rencontrées/voies d’amélioration | </a:t>
            </a:r>
            <a:r>
              <a:rPr lang="fr-FR" sz="2400" b="1" dirty="0">
                <a:latin typeface="Tw Cen MT" panose="020B0602020104020603" pitchFamily="34" charset="0"/>
              </a:rPr>
              <a:t>Conclusion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82367" y="2708920"/>
            <a:ext cx="66673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Nous vous remercions de votre </a:t>
            </a:r>
            <a:r>
              <a:rPr lang="fr-FR" sz="2800" b="1" dirty="0" smtClean="0"/>
              <a:t>participation </a:t>
            </a:r>
            <a:r>
              <a:rPr lang="fr-FR" sz="2800" dirty="0" smtClean="0"/>
              <a:t>à cette enquête et de votre </a:t>
            </a:r>
            <a:r>
              <a:rPr lang="fr-FR" sz="2800" b="1" dirty="0" smtClean="0"/>
              <a:t>action</a:t>
            </a:r>
            <a:r>
              <a:rPr lang="fr-FR" sz="2800" b="1" dirty="0" smtClean="0">
                <a:solidFill>
                  <a:srgbClr val="1641CC"/>
                </a:solidFill>
              </a:rPr>
              <a:t>.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8A8A8A"/>
                </a:solidFill>
              </a:rPr>
              <a:t>.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DE3F2E"/>
                </a:solidFill>
              </a:rPr>
              <a:t>.</a:t>
            </a:r>
            <a:r>
              <a:rPr lang="fr-FR" sz="2800" b="1" dirty="0" smtClean="0"/>
              <a:t> </a:t>
            </a:r>
            <a:endParaRPr lang="fr-FR" sz="2800" b="1" dirty="0"/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r>
              <a:rPr lang="fr-FR" sz="2800" dirty="0" smtClean="0"/>
              <a:t>Rendez-vous en 2018 pour des avancées sur ces thématiques ! 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300192" y="6519446"/>
            <a:ext cx="2807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>
                <a:latin typeface="Tw Cen MT" panose="020B0602020104020603" pitchFamily="34" charset="0"/>
              </a:rPr>
              <a:t>Enquête annuelle – 2017 – DPMA </a:t>
            </a:r>
            <a:endParaRPr lang="fr-FR" sz="15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ccel="333" decel="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w Cen MT" panose="020B0602020104020603" pitchFamily="34" charset="0"/>
              </a:rPr>
              <a:t>Introduction</a:t>
            </a:r>
            <a:r>
              <a:rPr lang="fr-FR" dirty="0" smtClean="0">
                <a:latin typeface="Tw Cen MT" panose="020B0602020104020603" pitchFamily="34" charset="0"/>
              </a:rPr>
              <a:t> |</a:t>
            </a:r>
            <a:r>
              <a:rPr lang="fr-FR" sz="1600" i="1" dirty="0" smtClean="0">
                <a:latin typeface="Tw Cen MT" panose="020B0602020104020603" pitchFamily="34" charset="0"/>
              </a:rPr>
              <a:t>Perception </a:t>
            </a:r>
            <a:r>
              <a:rPr lang="fr-FR" sz="1600" dirty="0" smtClean="0">
                <a:latin typeface="Tw Cen MT" panose="020B0602020104020603" pitchFamily="34" charset="0"/>
              </a:rPr>
              <a:t>| </a:t>
            </a:r>
            <a:r>
              <a:rPr lang="fr-FR" sz="1600" i="1" dirty="0">
                <a:latin typeface="Tw Cen MT" panose="020B0602020104020603" pitchFamily="34" charset="0"/>
              </a:rPr>
              <a:t>Problématiques </a:t>
            </a:r>
            <a:r>
              <a:rPr lang="fr-FR" sz="1600" i="1" dirty="0" smtClean="0">
                <a:latin typeface="Tw Cen MT" panose="020B0602020104020603" pitchFamily="34" charset="0"/>
              </a:rPr>
              <a:t>rencontrées/voies d’amélioration </a:t>
            </a:r>
            <a:r>
              <a:rPr lang="fr-FR" sz="1600" i="1" dirty="0">
                <a:latin typeface="Tw Cen MT" panose="020B0602020104020603" pitchFamily="34" charset="0"/>
              </a:rPr>
              <a:t>| Conclusion </a:t>
            </a:r>
            <a:endParaRPr lang="fr-FR" i="1" dirty="0">
              <a:latin typeface="Tw Cen MT" panose="020B06020201040206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00192" y="6519446"/>
            <a:ext cx="2807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>
                <a:latin typeface="Tw Cen MT" panose="020B0602020104020603" pitchFamily="34" charset="0"/>
              </a:rPr>
              <a:t>Enquête annuelle – 2017 – DPMA </a:t>
            </a:r>
            <a:endParaRPr lang="fr-FR" sz="1500" i="1" dirty="0">
              <a:latin typeface="Tw Cen MT" panose="020B06020201040206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76470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 smtClean="0"/>
              <a:t>Enquête annuelle auprès des membres des Trinômes pour mieux connaître :</a:t>
            </a:r>
            <a:endParaRPr lang="fr-FR" sz="2200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012491158"/>
              </p:ext>
            </p:extLst>
          </p:nvPr>
        </p:nvGraphicFramePr>
        <p:xfrm>
          <a:off x="-9397552" y="2204864"/>
          <a:ext cx="1044116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2447764" y="1700808"/>
            <a:ext cx="4248472" cy="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FE79721B-05F7-41DB-9343-9E57A8E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graphicEl>
                                              <a:dgm id="{216CE54B-556F-46BC-9F8B-10FACF0D3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D9C77FFE-BB41-41FA-80BD-2EA11C83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graphicEl>
                                              <a:dgm id="{AFE07B2C-FF88-43D8-848F-EDB53C57B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578029EC-ED59-431A-85CA-F20D11442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graphicEl>
                                              <a:dgm id="{71587B91-B3B7-4682-AAD3-3080CD8F4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tilisateurs\l.truchetto\Documents\ppt trinômes\logo trinome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56" y="691435"/>
            <a:ext cx="639445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485037"/>
            <a:ext cx="8352928" cy="1872208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latin typeface="+mn-lt"/>
                <a:ea typeface="Dotum" panose="020B0600000101010101" pitchFamily="34" charset="-127"/>
                <a:cs typeface="Arial" panose="020B0604020202020204" pitchFamily="34" charset="0"/>
              </a:rPr>
              <a:t>PERCEPTION DES ACTEURS</a:t>
            </a:r>
            <a:endParaRPr lang="fr-FR" sz="5400" b="1" dirty="0">
              <a:latin typeface="+mn-lt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2591" y="5301208"/>
            <a:ext cx="5220580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Dotum" panose="020B0600000101010101" pitchFamily="34" charset="-127"/>
              </a:rPr>
              <a:t>Enquête annuelle 2017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  <a:ea typeface="Dotum" panose="020B0600000101010101" pitchFamily="34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85514"/>
              </p:ext>
            </p:extLst>
          </p:nvPr>
        </p:nvGraphicFramePr>
        <p:xfrm>
          <a:off x="6772083" y="151398"/>
          <a:ext cx="868023" cy="111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5" imgW="840894" imgH="1078538" progId="Photoshop.Image.8">
                  <p:embed/>
                </p:oleObj>
              </mc:Choice>
              <mc:Fallback>
                <p:oleObj r:id="rId5" imgW="840894" imgH="107853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083" y="151398"/>
                        <a:ext cx="868023" cy="1114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D:\utilisateurs\l.truchetto\Documents\ppt trinômes\Bapi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26" y="203370"/>
            <a:ext cx="1654225" cy="9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tilisateurs\l.truchetto\Documents\ppt trinômes\logo 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970"/>
            <a:ext cx="928655" cy="12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latin typeface="Tw Cen MT" panose="020B0602020104020603" pitchFamily="34" charset="0"/>
              </a:rPr>
              <a:t>Introduction </a:t>
            </a:r>
            <a:r>
              <a:rPr lang="fr-FR" sz="1600" dirty="0">
                <a:latin typeface="Tw Cen MT" panose="020B0602020104020603" pitchFamily="34" charset="0"/>
              </a:rPr>
              <a:t>|</a:t>
            </a:r>
            <a:r>
              <a:rPr lang="fr-FR" sz="2400" b="1" dirty="0">
                <a:latin typeface="Tw Cen MT" panose="020B0602020104020603" pitchFamily="34" charset="0"/>
              </a:rPr>
              <a:t>Perception </a:t>
            </a:r>
            <a:r>
              <a:rPr lang="fr-FR" sz="1600" dirty="0" smtClean="0">
                <a:latin typeface="Tw Cen MT" panose="020B0602020104020603" pitchFamily="34" charset="0"/>
              </a:rPr>
              <a:t>| </a:t>
            </a:r>
            <a:r>
              <a:rPr lang="fr-FR" sz="1600" i="1" dirty="0">
                <a:latin typeface="Tw Cen MT" panose="020B0602020104020603" pitchFamily="34" charset="0"/>
              </a:rPr>
              <a:t>Problématiques rencontrées/voies d’amélioration | Conclusion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29401" y="6519446"/>
            <a:ext cx="2951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>
                <a:latin typeface="Tw Cen MT" panose="020B0602020104020603" pitchFamily="34" charset="0"/>
              </a:rPr>
              <a:t>Enquête annuelle – 2017 – DPMA </a:t>
            </a:r>
            <a:endParaRPr lang="fr-FR" sz="1500" i="1" dirty="0">
              <a:latin typeface="Tw Cen MT" panose="020B06020201040206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54491" y="675707"/>
            <a:ext cx="7435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50% des membres des Trinômes ont répondu à l’enquête, dont :</a:t>
            </a:r>
          </a:p>
          <a:p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447764" y="1268760"/>
            <a:ext cx="4248472" cy="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113300103"/>
              </p:ext>
            </p:extLst>
          </p:nvPr>
        </p:nvGraphicFramePr>
        <p:xfrm>
          <a:off x="1115616" y="1628800"/>
          <a:ext cx="740192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4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3566069527"/>
              </p:ext>
            </p:extLst>
          </p:nvPr>
        </p:nvGraphicFramePr>
        <p:xfrm>
          <a:off x="-9158279" y="1177167"/>
          <a:ext cx="9953964" cy="325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latin typeface="Tw Cen MT" panose="020B0602020104020603" pitchFamily="34" charset="0"/>
              </a:rPr>
              <a:t>Introduction </a:t>
            </a:r>
            <a:r>
              <a:rPr lang="fr-FR" sz="1600" dirty="0">
                <a:latin typeface="Tw Cen MT" panose="020B0602020104020603" pitchFamily="34" charset="0"/>
              </a:rPr>
              <a:t>|</a:t>
            </a:r>
            <a:r>
              <a:rPr lang="fr-FR" sz="2400" b="1" dirty="0">
                <a:latin typeface="Tw Cen MT" panose="020B0602020104020603" pitchFamily="34" charset="0"/>
              </a:rPr>
              <a:t>Perception </a:t>
            </a:r>
            <a:r>
              <a:rPr lang="fr-FR" sz="1600" dirty="0">
                <a:latin typeface="Tw Cen MT" panose="020B0602020104020603" pitchFamily="34" charset="0"/>
              </a:rPr>
              <a:t>| </a:t>
            </a:r>
            <a:r>
              <a:rPr lang="fr-FR" sz="1600" i="1" dirty="0">
                <a:latin typeface="Tw Cen MT" panose="020B0602020104020603" pitchFamily="34" charset="0"/>
              </a:rPr>
              <a:t>Problématiques rencontrées/voies d’amélioration | Conclusion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63878" y="680211"/>
            <a:ext cx="68568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Positionnement et reconnaissance du rôle des Trinômes :</a:t>
            </a:r>
            <a:endParaRPr lang="fr-FR" sz="22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673325" y="4627876"/>
            <a:ext cx="7355059" cy="2230124"/>
            <a:chOff x="628420" y="4427821"/>
            <a:chExt cx="7552282" cy="2414790"/>
          </a:xfrm>
        </p:grpSpPr>
        <p:sp>
          <p:nvSpPr>
            <p:cNvPr id="3" name="ZoneTexte 2"/>
            <p:cNvSpPr txBox="1"/>
            <p:nvPr/>
          </p:nvSpPr>
          <p:spPr>
            <a:xfrm>
              <a:off x="763878" y="4811286"/>
              <a:ext cx="741682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dirty="0"/>
                <a:t>d</a:t>
              </a:r>
              <a:r>
                <a:rPr lang="fr-FR" dirty="0" smtClean="0"/>
                <a:t>ans le cadre d’un Trinôme (28%) ;</a:t>
              </a:r>
            </a:p>
            <a:p>
              <a:pPr marL="285750" indent="-285750">
                <a:buClr>
                  <a:srgbClr val="054797"/>
                </a:buClr>
                <a:buFont typeface="Wingdings" panose="05000000000000000000" pitchFamily="2" charset="2"/>
                <a:buChar char="§"/>
              </a:pPr>
              <a:r>
                <a:rPr lang="fr-FR" dirty="0"/>
                <a:t>a</a:t>
              </a:r>
              <a:r>
                <a:rPr lang="fr-FR" dirty="0" smtClean="0"/>
                <a:t>uprès de </a:t>
              </a:r>
              <a:r>
                <a:rPr lang="fr-FR" dirty="0"/>
                <a:t>la communauté éducative (20</a:t>
              </a:r>
              <a:r>
                <a:rPr lang="fr-FR" dirty="0" smtClean="0"/>
                <a:t>%) ; 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fr-FR" dirty="0"/>
                <a:t>a</a:t>
              </a:r>
              <a:r>
                <a:rPr lang="fr-FR" dirty="0" smtClean="0"/>
                <a:t>u sein de plusieurs de ces entités (16%).</a:t>
              </a:r>
            </a:p>
            <a:p>
              <a:pPr marL="285750" indent="-285750">
                <a:buFontTx/>
                <a:buChar char="-"/>
              </a:pPr>
              <a:endParaRPr lang="fr-FR" dirty="0"/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fr-FR" dirty="0" smtClean="0"/>
                <a:t>3% </a:t>
              </a:r>
              <a:r>
                <a:rPr lang="fr-FR" dirty="0"/>
                <a:t>d’entre eux citent également la réserve citoyenne</a:t>
              </a:r>
              <a:r>
                <a:rPr lang="fr-FR" dirty="0" smtClean="0"/>
                <a:t>. </a:t>
              </a:r>
            </a:p>
            <a:p>
              <a:endParaRPr lang="fr-FR" dirty="0"/>
            </a:p>
            <a:p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28420" y="4427821"/>
              <a:ext cx="3667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Un rôle qui s’exerce principalement :</a:t>
              </a:r>
              <a:endParaRPr lang="fr-FR" b="1" dirty="0"/>
            </a:p>
          </p:txBody>
        </p:sp>
      </p:grpSp>
      <p:cxnSp>
        <p:nvCxnSpPr>
          <p:cNvPr id="21" name="Connecteur droit 20"/>
          <p:cNvCxnSpPr/>
          <p:nvPr/>
        </p:nvCxnSpPr>
        <p:spPr>
          <a:xfrm>
            <a:off x="2325230" y="1196752"/>
            <a:ext cx="4248472" cy="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300192" y="6519446"/>
            <a:ext cx="2807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>
                <a:latin typeface="Tw Cen MT" panose="020B0602020104020603" pitchFamily="34" charset="0"/>
              </a:rPr>
              <a:t>Enquête annuelle – 2017 – DPMA </a:t>
            </a:r>
            <a:endParaRPr lang="fr-FR" sz="15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3">
                                            <p:graphicEl>
                                              <a:dgm id="{FE79721B-05F7-41DB-9343-9E57A8E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graphicEl>
                                              <a:dgm id="{216CE54B-556F-46BC-9F8B-10FACF0D3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graphicEl>
                                              <a:dgm id="{D9C77FFE-BB41-41FA-80BD-2EA11C83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graphicEl>
                                              <a:dgm id="{AFE07B2C-FF88-43D8-848F-EDB53C57B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graphicEl>
                                              <a:dgm id="{578029EC-ED59-431A-85CA-F20D11442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1198 2.22222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graphicEl>
                                              <a:dgm id="{71587B91-B3B7-4682-AAD3-3080CD8F4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latin typeface="Tw Cen MT" panose="020B0602020104020603" pitchFamily="34" charset="0"/>
              </a:rPr>
              <a:t>Introduction </a:t>
            </a:r>
            <a:r>
              <a:rPr lang="fr-FR" sz="1600" dirty="0">
                <a:latin typeface="Tw Cen MT" panose="020B0602020104020603" pitchFamily="34" charset="0"/>
              </a:rPr>
              <a:t>|</a:t>
            </a:r>
            <a:r>
              <a:rPr lang="fr-FR" sz="2400" b="1" dirty="0">
                <a:latin typeface="Tw Cen MT" panose="020B0602020104020603" pitchFamily="34" charset="0"/>
              </a:rPr>
              <a:t>Perception </a:t>
            </a:r>
            <a:r>
              <a:rPr lang="fr-FR" sz="1600" dirty="0">
                <a:latin typeface="Tw Cen MT" panose="020B0602020104020603" pitchFamily="34" charset="0"/>
              </a:rPr>
              <a:t>| </a:t>
            </a:r>
            <a:r>
              <a:rPr lang="fr-FR" sz="1600" i="1" dirty="0">
                <a:latin typeface="Tw Cen MT" panose="020B0602020104020603" pitchFamily="34" charset="0"/>
              </a:rPr>
              <a:t>Problématiques rencontrées/voies d’amélioration | Conclusion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7126" y="653936"/>
            <a:ext cx="8209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Actions de défense jugées prioritaires par les Trinômes, en termes de :</a:t>
            </a:r>
            <a:endParaRPr lang="fr-FR" sz="22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447764" y="1164180"/>
            <a:ext cx="4248472" cy="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795355704"/>
              </p:ext>
            </p:extLst>
          </p:nvPr>
        </p:nvGraphicFramePr>
        <p:xfrm>
          <a:off x="79744" y="1637380"/>
          <a:ext cx="89845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300192" y="6519446"/>
            <a:ext cx="2807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>
                <a:latin typeface="Tw Cen MT" panose="020B0602020104020603" pitchFamily="34" charset="0"/>
              </a:rPr>
              <a:t>Enquête annuelle – 2017 – DPMA </a:t>
            </a:r>
            <a:endParaRPr lang="fr-FR" sz="15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16BBEA-FFC3-4199-A00C-938CAB91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0016BBEA-FFC3-4199-A00C-938CAB91C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0016BBEA-FFC3-4199-A00C-938CAB91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0016BBEA-FFC3-4199-A00C-938CAB91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748E5-5E60-4743-A164-1255904BC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FDE748E5-5E60-4743-A164-1255904BC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FDE748E5-5E60-4743-A164-1255904BC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FDE748E5-5E60-4743-A164-1255904BC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F571AB-BE1B-43A0-B1DC-399647B3F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C4F571AB-BE1B-43A0-B1DC-399647B3F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C4F571AB-BE1B-43A0-B1DC-399647B3F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C4F571AB-BE1B-43A0-B1DC-399647B3F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EDF8B4-B8A5-4BDB-BF39-A6285C396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07EDF8B4-B8A5-4BDB-BF39-A6285C396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07EDF8B4-B8A5-4BDB-BF39-A6285C396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07EDF8B4-B8A5-4BDB-BF39-A6285C396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88B182-735A-4E6A-A013-A1DB74F69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graphicEl>
                                              <a:dgm id="{4F88B182-735A-4E6A-A013-A1DB74F69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4F88B182-735A-4E6A-A013-A1DB74F69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4F88B182-735A-4E6A-A013-A1DB74F69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CC15E9-DE43-4397-9799-522285E52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80CC15E9-DE43-4397-9799-522285E52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80CC15E9-DE43-4397-9799-522285E52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80CC15E9-DE43-4397-9799-522285E52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030BD7-19BD-4243-8EE3-A82D18BE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dgm id="{82030BD7-19BD-4243-8EE3-A82D18BE4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82030BD7-19BD-4243-8EE3-A82D18BE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82030BD7-19BD-4243-8EE3-A82D18BE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7A4F33-B17B-41F5-B237-53BBBDC2F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graphicEl>
                                              <a:dgm id="{EA7A4F33-B17B-41F5-B237-53BBBDC2F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EA7A4F33-B17B-41F5-B237-53BBBDC2F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EA7A4F33-B17B-41F5-B237-53BBBDC2F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E46898-820B-4CE9-BF1F-3B7F180D5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graphicEl>
                                              <a:dgm id="{4DE46898-820B-4CE9-BF1F-3B7F180D5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4DE46898-820B-4CE9-BF1F-3B7F180D5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graphicEl>
                                              <a:dgm id="{4DE46898-820B-4CE9-BF1F-3B7F180D5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671325-C7FF-4CD2-9849-880C63BAE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43671325-C7FF-4CD2-9849-880C63BAE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43671325-C7FF-4CD2-9849-880C63BAE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43671325-C7FF-4CD2-9849-880C63BAE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96CB75-BC44-45AB-AEA8-7E8CA9D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graphicEl>
                                              <a:dgm id="{0996CB75-BC44-45AB-AEA8-7E8CA9D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graphicEl>
                                              <a:dgm id="{0996CB75-BC44-45AB-AEA8-7E8CA9D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0996CB75-BC44-45AB-AEA8-7E8CA9D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2E690F-763D-4BC1-85A5-9B28041D4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graphicEl>
                                              <a:dgm id="{AB2E690F-763D-4BC1-85A5-9B28041D4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graphicEl>
                                              <a:dgm id="{AB2E690F-763D-4BC1-85A5-9B28041D4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graphicEl>
                                              <a:dgm id="{AB2E690F-763D-4BC1-85A5-9B28041D4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0FAF37-9FF4-4C22-AA37-E57D82D80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graphicEl>
                                              <a:dgm id="{5E0FAF37-9FF4-4C22-AA37-E57D82D80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5E0FAF37-9FF4-4C22-AA37-E57D82D80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5E0FAF37-9FF4-4C22-AA37-E57D82D80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791A3A-A938-487E-9C56-6069FC1C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graphicEl>
                                              <a:dgm id="{4B791A3A-A938-487E-9C56-6069FC1C9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graphicEl>
                                              <a:dgm id="{4B791A3A-A938-487E-9C56-6069FC1C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4B791A3A-A938-487E-9C56-6069FC1C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B9B427-2CCA-4292-84C4-B1215B560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>
                                            <p:graphicEl>
                                              <a:dgm id="{DEB9B427-2CCA-4292-84C4-B1215B560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graphicEl>
                                              <a:dgm id="{DEB9B427-2CCA-4292-84C4-B1215B560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DEB9B427-2CCA-4292-84C4-B1215B560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tilisateurs\l.truchetto\Documents\ppt trinômes\logo trinome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56" y="691435"/>
            <a:ext cx="639445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577080" y="1728953"/>
            <a:ext cx="9721080" cy="3384376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latin typeface="+mn-lt"/>
              </a:rPr>
              <a:t>PROBLÉMATIQUES RENCONTRÉES et VOIES D’AMELIORATION</a:t>
            </a:r>
            <a:endParaRPr lang="fr-FR" sz="5400" b="1" dirty="0">
              <a:latin typeface="+mn-lt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2591" y="5301208"/>
            <a:ext cx="5220580" cy="57606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Dotum" panose="020B0600000101010101" pitchFamily="34" charset="-127"/>
              </a:rPr>
              <a:t>Enquête annuelle 2017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  <a:ea typeface="Dotum" panose="020B0600000101010101" pitchFamily="34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08017"/>
              </p:ext>
            </p:extLst>
          </p:nvPr>
        </p:nvGraphicFramePr>
        <p:xfrm>
          <a:off x="6772083" y="151398"/>
          <a:ext cx="868023" cy="111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5" imgW="840894" imgH="1078538" progId="Photoshop.Image.8">
                  <p:embed/>
                </p:oleObj>
              </mc:Choice>
              <mc:Fallback>
                <p:oleObj r:id="rId5" imgW="840894" imgH="107853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083" y="151398"/>
                        <a:ext cx="868023" cy="1114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D:\utilisateurs\l.truchetto\Documents\ppt trinômes\Bapi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26" y="203370"/>
            <a:ext cx="1654225" cy="9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tilisateurs\l.truchetto\Documents\ppt trinômes\logo 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970"/>
            <a:ext cx="928655" cy="12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30686667"/>
              </p:ext>
            </p:extLst>
          </p:nvPr>
        </p:nvGraphicFramePr>
        <p:xfrm>
          <a:off x="-2340768" y="-99392"/>
          <a:ext cx="11881319" cy="693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latin typeface="Tw Cen MT" panose="020B0602020104020603" pitchFamily="34" charset="0"/>
              </a:rPr>
              <a:t>Introduction </a:t>
            </a:r>
            <a:r>
              <a:rPr lang="fr-FR" sz="1600" dirty="0">
                <a:latin typeface="Tw Cen MT" panose="020B0602020104020603" pitchFamily="34" charset="0"/>
              </a:rPr>
              <a:t>|</a:t>
            </a:r>
            <a:r>
              <a:rPr lang="fr-FR" sz="1600" i="1" dirty="0">
                <a:latin typeface="Tw Cen MT" panose="020B0602020104020603" pitchFamily="34" charset="0"/>
              </a:rPr>
              <a:t>Perception</a:t>
            </a:r>
            <a:r>
              <a:rPr lang="fr-FR" sz="2400" b="1" dirty="0">
                <a:latin typeface="Tw Cen MT" panose="020B0602020104020603" pitchFamily="34" charset="0"/>
              </a:rPr>
              <a:t> </a:t>
            </a:r>
            <a:r>
              <a:rPr lang="fr-FR" sz="1600" dirty="0">
                <a:latin typeface="Tw Cen MT" panose="020B0602020104020603" pitchFamily="34" charset="0"/>
              </a:rPr>
              <a:t>| </a:t>
            </a:r>
            <a:r>
              <a:rPr lang="fr-FR" sz="2000" b="1" dirty="0">
                <a:latin typeface="Tw Cen MT" panose="020B0602020104020603" pitchFamily="34" charset="0"/>
              </a:rPr>
              <a:t>Problématiques rencontrées/voies d’amélioration </a:t>
            </a:r>
            <a:r>
              <a:rPr lang="fr-FR" sz="1600" i="1" dirty="0">
                <a:latin typeface="Tw Cen MT" panose="020B0602020104020603" pitchFamily="34" charset="0"/>
              </a:rPr>
              <a:t>| Conclusion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21797" y="1196751"/>
            <a:ext cx="2566627" cy="408623"/>
          </a:xfrm>
          <a:prstGeom prst="roundRect">
            <a:avLst/>
          </a:prstGeom>
          <a:solidFill>
            <a:srgbClr val="054797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PISTES D’AMELIORATION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686" y="5301208"/>
            <a:ext cx="1979712" cy="715089"/>
          </a:xfrm>
          <a:prstGeom prst="roundRect">
            <a:avLst/>
          </a:prstGeom>
          <a:solidFill>
            <a:srgbClr val="DE3F2E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PISTES D’AMELIORATION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00192" y="6519446"/>
            <a:ext cx="2807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>
                <a:latin typeface="Tw Cen MT" panose="020B0602020104020603" pitchFamily="34" charset="0"/>
              </a:rPr>
              <a:t>Enquête annuelle – 2017 – DPMA </a:t>
            </a:r>
            <a:endParaRPr lang="fr-FR" sz="15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DF8D5C-478C-4F15-801E-07205EF44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DEDF8D5C-478C-4F15-801E-07205EF44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EDF8D5C-478C-4F15-801E-07205EF44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EDF8D5C-478C-4F15-801E-07205EF44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DEDF8D5C-478C-4F15-801E-07205EF44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7AC202-0CDF-4933-B05B-27B26E3F2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97AC202-0CDF-4933-B05B-27B26E3F2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97AC202-0CDF-4933-B05B-27B26E3F2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E97AC202-0CDF-4933-B05B-27B26E3F2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E97AC202-0CDF-4933-B05B-27B26E3F2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70E75B-17AF-4DCD-99D1-15B1445FB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070E75B-17AF-4DCD-99D1-15B1445FB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2070E75B-17AF-4DCD-99D1-15B1445FB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2070E75B-17AF-4DCD-99D1-15B1445FB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2070E75B-17AF-4DCD-99D1-15B1445FB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01F13E-D63B-4268-A2BD-9B5F172B0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401F13E-D63B-4268-A2BD-9B5F172B0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401F13E-D63B-4268-A2BD-9B5F172B0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0401F13E-D63B-4268-A2BD-9B5F172B0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0401F13E-D63B-4268-A2BD-9B5F172B0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62A17E-2D96-4C11-947F-C19BDA551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E562A17E-2D96-4C11-947F-C19BDA551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E562A17E-2D96-4C11-947F-C19BDA551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E562A17E-2D96-4C11-947F-C19BDA551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E562A17E-2D96-4C11-947F-C19BDA551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03026-ED9E-4340-B457-BBFC600AE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9F703026-ED9E-4340-B457-BBFC600AE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F703026-ED9E-4340-B457-BBFC600AE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9F703026-ED9E-4340-B457-BBFC600AE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9F703026-ED9E-4340-B457-BBFC600AE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latin typeface="Tw Cen MT" panose="020B0602020104020603" pitchFamily="34" charset="0"/>
              </a:rPr>
              <a:t>Introduction </a:t>
            </a:r>
            <a:r>
              <a:rPr lang="fr-FR" sz="1600" dirty="0">
                <a:latin typeface="Tw Cen MT" panose="020B0602020104020603" pitchFamily="34" charset="0"/>
              </a:rPr>
              <a:t>|</a:t>
            </a:r>
            <a:r>
              <a:rPr lang="fr-FR" sz="1600" i="1" dirty="0">
                <a:latin typeface="Tw Cen MT" panose="020B0602020104020603" pitchFamily="34" charset="0"/>
              </a:rPr>
              <a:t>Perception</a:t>
            </a:r>
            <a:r>
              <a:rPr lang="fr-FR" sz="1600" b="1" dirty="0">
                <a:latin typeface="Tw Cen MT" panose="020B0602020104020603" pitchFamily="34" charset="0"/>
              </a:rPr>
              <a:t> </a:t>
            </a:r>
            <a:r>
              <a:rPr lang="fr-FR" sz="1600" dirty="0">
                <a:latin typeface="Tw Cen MT" panose="020B0602020104020603" pitchFamily="34" charset="0"/>
              </a:rPr>
              <a:t>| </a:t>
            </a:r>
            <a:r>
              <a:rPr lang="fr-FR" sz="2000" b="1" dirty="0">
                <a:latin typeface="Tw Cen MT" panose="020B0602020104020603" pitchFamily="34" charset="0"/>
              </a:rPr>
              <a:t>Problématiques rencontrées/voies d’amélioration </a:t>
            </a:r>
            <a:r>
              <a:rPr lang="fr-FR" sz="1600" i="1" dirty="0">
                <a:latin typeface="Tw Cen MT" panose="020B0602020104020603" pitchFamily="34" charset="0"/>
              </a:rPr>
              <a:t>| Conclusion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6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|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898" y="692696"/>
            <a:ext cx="8860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prstClr val="black"/>
                </a:solidFill>
              </a:rPr>
              <a:t>La </a:t>
            </a:r>
            <a:r>
              <a:rPr lang="fr-FR" sz="2200" b="1" dirty="0" smtClean="0">
                <a:solidFill>
                  <a:prstClr val="black"/>
                </a:solidFill>
              </a:rPr>
              <a:t>DPMA</a:t>
            </a:r>
            <a:r>
              <a:rPr lang="fr-FR" sz="2200" dirty="0" smtClean="0">
                <a:solidFill>
                  <a:prstClr val="black"/>
                </a:solidFill>
              </a:rPr>
              <a:t>, en lien fort avec l’Education Nationale et l’Union-IHEDN, soutient les projets mis en œuvre par les Trinômes Académiques sous 3 axes 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897" y="2782669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En 2017 :</a:t>
            </a:r>
            <a:endParaRPr lang="fr-FR" sz="24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16130560"/>
              </p:ext>
            </p:extLst>
          </p:nvPr>
        </p:nvGraphicFramePr>
        <p:xfrm>
          <a:off x="1187624" y="1988840"/>
          <a:ext cx="772341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Connecteur droit 18"/>
          <p:cNvCxnSpPr/>
          <p:nvPr/>
        </p:nvCxnSpPr>
        <p:spPr>
          <a:xfrm>
            <a:off x="2411760" y="1628800"/>
            <a:ext cx="4248472" cy="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00192" y="6519446"/>
            <a:ext cx="2807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>
                <a:latin typeface="Tw Cen MT" panose="020B0602020104020603" pitchFamily="34" charset="0"/>
              </a:rPr>
              <a:t>Enquête annuelle – 2017 – DPMA </a:t>
            </a:r>
            <a:endParaRPr lang="fr-FR" sz="15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1B349A-3EDD-411D-B608-78D6611F2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351B349A-3EDD-411D-B608-78D6611F2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51B349A-3EDD-411D-B608-78D6611F2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351B349A-3EDD-411D-B608-78D6611F2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E9DF-8B5F-43F0-8336-B5EE7CBAA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2035E9DF-8B5F-43F0-8336-B5EE7CBAA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2035E9DF-8B5F-43F0-8336-B5EE7CBAA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2035E9DF-8B5F-43F0-8336-B5EE7CBAA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2E104C-065A-4203-B0A6-CEC891D04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02E104C-065A-4203-B0A6-CEC891D04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02E104C-065A-4203-B0A6-CEC891D04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02E104C-065A-4203-B0A6-CEC891D04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89B994-9B69-4F73-978B-15FEED96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AB89B994-9B69-4F73-978B-15FEED96C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AB89B994-9B69-4F73-978B-15FEED96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AB89B994-9B69-4F73-978B-15FEED96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81A526-C8DE-495D-A74C-0C8FE557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C981A526-C8DE-495D-A74C-0C8FE557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C981A526-C8DE-495D-A74C-0C8FE557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C981A526-C8DE-495D-A74C-0C8FE557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1071DD-0A9D-4BEA-8312-3835BB3E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0E1071DD-0A9D-4BEA-8312-3835BB3E3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E1071DD-0A9D-4BEA-8312-3835BB3E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E1071DD-0A9D-4BEA-8312-3835BB3E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CBE13E-B632-426C-9A9B-17866AA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37CBE13E-B632-426C-9A9B-17866AAB1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37CBE13E-B632-426C-9A9B-17866AA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37CBE13E-B632-426C-9A9B-17866AA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696</Words>
  <Application>Microsoft Office PowerPoint</Application>
  <PresentationFormat>Affichage à l'écran (4:3)</PresentationFormat>
  <Paragraphs>95</Paragraphs>
  <Slides>11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Photoshop.Image.8</vt:lpstr>
      <vt:lpstr>30ÈME ANNIVERSAIRE DES TRINÔMES ACADÉMIQUES</vt:lpstr>
      <vt:lpstr>Présentation PowerPoint</vt:lpstr>
      <vt:lpstr>PERCEPTION DES ACTEURS</vt:lpstr>
      <vt:lpstr>Présentation PowerPoint</vt:lpstr>
      <vt:lpstr>Présentation PowerPoint</vt:lpstr>
      <vt:lpstr>Présentation PowerPoint</vt:lpstr>
      <vt:lpstr>PROBLÉMATIQUES RENCONTRÉES et VOIES D’AMELIORATION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 la Défense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TRUCHETTO Léa ASC 3B</dc:creator>
  <cp:lastModifiedBy>TRUCHETTO Léa ASC 3B</cp:lastModifiedBy>
  <cp:revision>120</cp:revision>
  <dcterms:created xsi:type="dcterms:W3CDTF">2017-11-10T09:10:02Z</dcterms:created>
  <dcterms:modified xsi:type="dcterms:W3CDTF">2017-11-21T15:31:51Z</dcterms:modified>
</cp:coreProperties>
</file>