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B5E20-C780-4FB4-B884-2FC1F3B24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B4BF1E-9C36-4672-9D61-DC0EF37DF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B04107-50E1-4166-B78A-FCA5C2A5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D61B40-74A0-442E-9E71-06EE6DEF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7C1250-AF59-4416-8B2C-772AEA03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30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51DE8-2106-4931-9C32-9F5FDD64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5D1848-7060-4D29-A35F-79B87FE1E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955AF4-E549-497C-8DDF-0BB706CB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782604-5FCB-4411-98FD-3C732EA9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D8B319-2122-4FE5-9E4B-84C4CFB1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53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4729FAC-8E85-4287-A735-75772F0AC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4FBA35-9E47-41A7-A242-0E896C70B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EE40B9-38CE-41B0-9397-B81DFD61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1534C-EF69-459D-9B69-43D18001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D099F8-7B27-4810-8D40-16997A06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98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0A884-4178-4C55-9B37-A8634DC3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453BD0-2CAA-4BAB-AC5E-49509CA1D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90B480-5B76-4B60-827C-2966D35E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2E1967-2939-4E86-BAFE-121590E2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B1E7AC-C53A-4816-B10D-4B9A9BF9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7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BD490D-83A0-434F-8495-573A3D461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37A41A-6A42-4BC2-BD03-5C312DD7C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1E3069-2925-4374-BCF8-519F69BA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168926-B733-42C7-B6CB-5074899D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FC5B05-259B-4BDB-A9FB-70AE8B3D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67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F663DD-206F-4DB7-8B04-49F6C1FB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3F5E1-6E7D-487E-B946-6162FCA6D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4E0361-07F4-4D2D-B382-91CA84F20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64DC5C-87B6-4BAF-BE38-5D9F38AE7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3DBFA0-2520-4780-863C-DDC28AFF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E4480E-55EA-442E-8647-D6AE115A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01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A14D2-D227-4273-A77E-C5C80E6C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7F3920-6351-4DA8-8FA9-3DD7E962C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DA9043-3449-49AD-87BA-10DE518B6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F0D6B3-D6A4-4C83-A20C-F997A237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069521-8FF7-44BD-9AF3-7387E8CCD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9AB27A5-CF29-4686-B6A6-BFE779B1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2C5185A-D50B-406A-9991-5FA8DC52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1EE7B7-3EDB-4E58-994E-4BDE4051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82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14817-664C-4D09-8A3E-82A0D68C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9B73E8B-C7F4-41ED-B354-8FE6529F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5EEC8D-3A4B-4FA2-87DF-E214D934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B9E159-F7E5-4B8A-8F5A-2F200CBA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34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65647C-6A15-4BAE-AEDD-E5C803BDD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5C663DA-A270-4DE4-AE7C-7B67554E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7886D5-7313-48D0-A857-F5A46BDD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97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7E6D2-EFF4-4575-94B0-1C899B10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961007-3FEA-4F1E-B88E-7ABC7AF67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C39B3F-66E6-4C72-80E6-D9EABE3D6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2012D-3CF1-4BDA-86AA-B48972A7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68602A-9717-40E4-9B21-9005BA1E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F4DAB0-5BE2-49BB-A38A-29AAAD2E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59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D9F85-B3C2-4155-A0B9-645773CF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ABADA79-F0C7-4B7A-B6E8-381351661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18D6A8-F9CE-4A18-85F8-9DFE8780B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14B7BB-4ECE-4B24-A644-AD8A7213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B33DD2-561B-4CDC-84A0-D088D793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9B1BF5-8660-4FF3-85CC-C36603D5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64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3C101C8-D51C-490F-9417-B0219B44B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A5B9AD-6963-470D-A30C-BAE6C903B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1963E4-D3AA-482F-802F-175B8E0D4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6FF4C-7CE6-4457-BE5B-70A3A46A1CA7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CD7F76-CA92-4CE6-B608-54EAC57BA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3B7FFD-EDDC-4110-BBCD-4B083FA4E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D210A-3B48-4C7D-8196-581F72A6B8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406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1">
            <a:extLst>
              <a:ext uri="{FF2B5EF4-FFF2-40B4-BE49-F238E27FC236}">
                <a16:creationId xmlns:a16="http://schemas.microsoft.com/office/drawing/2014/main" id="{32ED4593-2E4E-4B32-9E4F-EFF0A53E3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0">
            <a:extLst>
              <a:ext uri="{FF2B5EF4-FFF2-40B4-BE49-F238E27FC236}">
                <a16:creationId xmlns:a16="http://schemas.microsoft.com/office/drawing/2014/main" id="{7C57BFC0-27FF-4F78-A2BD-035A7F1BD8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88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1">
            <a:extLst>
              <a:ext uri="{FF2B5EF4-FFF2-40B4-BE49-F238E27FC236}">
                <a16:creationId xmlns:a16="http://schemas.microsoft.com/office/drawing/2014/main" id="{7F982491-1905-4803-B9A4-2B07173D9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7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2">
            <a:extLst>
              <a:ext uri="{FF2B5EF4-FFF2-40B4-BE49-F238E27FC236}">
                <a16:creationId xmlns:a16="http://schemas.microsoft.com/office/drawing/2014/main" id="{09F03B17-F72B-4612-A3FC-5BDF84A3C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4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3">
            <a:extLst>
              <a:ext uri="{FF2B5EF4-FFF2-40B4-BE49-F238E27FC236}">
                <a16:creationId xmlns:a16="http://schemas.microsoft.com/office/drawing/2014/main" id="{1F581C74-DDCA-4B1F-BB65-8879A53C8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4">
            <a:extLst>
              <a:ext uri="{FF2B5EF4-FFF2-40B4-BE49-F238E27FC236}">
                <a16:creationId xmlns:a16="http://schemas.microsoft.com/office/drawing/2014/main" id="{E75EFFDC-59B8-407A-B7C8-A079342957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6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5">
            <a:extLst>
              <a:ext uri="{FF2B5EF4-FFF2-40B4-BE49-F238E27FC236}">
                <a16:creationId xmlns:a16="http://schemas.microsoft.com/office/drawing/2014/main" id="{3FE1FD91-50D5-42E7-A540-4F587458B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90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6">
            <a:extLst>
              <a:ext uri="{FF2B5EF4-FFF2-40B4-BE49-F238E27FC236}">
                <a16:creationId xmlns:a16="http://schemas.microsoft.com/office/drawing/2014/main" id="{1C7E8191-2FB8-42F8-A273-85B74343E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58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7">
            <a:extLst>
              <a:ext uri="{FF2B5EF4-FFF2-40B4-BE49-F238E27FC236}">
                <a16:creationId xmlns:a16="http://schemas.microsoft.com/office/drawing/2014/main" id="{E2831F05-FE51-463D-918F-EF2E13092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3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8">
            <a:extLst>
              <a:ext uri="{FF2B5EF4-FFF2-40B4-BE49-F238E27FC236}">
                <a16:creationId xmlns:a16="http://schemas.microsoft.com/office/drawing/2014/main" id="{09E39820-6892-4E6C-94CE-E988FFCC2D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91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19">
            <a:extLst>
              <a:ext uri="{FF2B5EF4-FFF2-40B4-BE49-F238E27FC236}">
                <a16:creationId xmlns:a16="http://schemas.microsoft.com/office/drawing/2014/main" id="{C13BDAE5-C461-4BFD-B1B9-4915FC282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9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2">
            <a:extLst>
              <a:ext uri="{FF2B5EF4-FFF2-40B4-BE49-F238E27FC236}">
                <a16:creationId xmlns:a16="http://schemas.microsoft.com/office/drawing/2014/main" id="{D08A64CA-0451-4F32-AC1E-CA3DD72F64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9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0">
            <a:extLst>
              <a:ext uri="{FF2B5EF4-FFF2-40B4-BE49-F238E27FC236}">
                <a16:creationId xmlns:a16="http://schemas.microsoft.com/office/drawing/2014/main" id="{72DA8312-8E83-4C48-A8E5-D1F12D3E2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33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1">
            <a:extLst>
              <a:ext uri="{FF2B5EF4-FFF2-40B4-BE49-F238E27FC236}">
                <a16:creationId xmlns:a16="http://schemas.microsoft.com/office/drawing/2014/main" id="{85467845-2CFD-46E1-AD3C-F0529FEFD0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3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2">
            <a:extLst>
              <a:ext uri="{FF2B5EF4-FFF2-40B4-BE49-F238E27FC236}">
                <a16:creationId xmlns:a16="http://schemas.microsoft.com/office/drawing/2014/main" id="{E2F34D31-E8E7-4BA0-8BEA-57B59F9C3C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1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3">
            <a:extLst>
              <a:ext uri="{FF2B5EF4-FFF2-40B4-BE49-F238E27FC236}">
                <a16:creationId xmlns:a16="http://schemas.microsoft.com/office/drawing/2014/main" id="{8769C0FD-BDBB-447A-ADC6-47FED31AF1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55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4">
            <a:extLst>
              <a:ext uri="{FF2B5EF4-FFF2-40B4-BE49-F238E27FC236}">
                <a16:creationId xmlns:a16="http://schemas.microsoft.com/office/drawing/2014/main" id="{47CF4F13-F213-426B-8A5F-7E759C24D3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58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5">
            <a:extLst>
              <a:ext uri="{FF2B5EF4-FFF2-40B4-BE49-F238E27FC236}">
                <a16:creationId xmlns:a16="http://schemas.microsoft.com/office/drawing/2014/main" id="{AD78B1B0-2BC5-4E86-93A7-395EE4786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27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6">
            <a:extLst>
              <a:ext uri="{FF2B5EF4-FFF2-40B4-BE49-F238E27FC236}">
                <a16:creationId xmlns:a16="http://schemas.microsoft.com/office/drawing/2014/main" id="{7A44E0B4-EB33-47CB-8352-BA9026E60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64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7">
            <a:extLst>
              <a:ext uri="{FF2B5EF4-FFF2-40B4-BE49-F238E27FC236}">
                <a16:creationId xmlns:a16="http://schemas.microsoft.com/office/drawing/2014/main" id="{DE8ACA9A-2770-4B45-B3B0-5B489A1705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0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8">
            <a:extLst>
              <a:ext uri="{FF2B5EF4-FFF2-40B4-BE49-F238E27FC236}">
                <a16:creationId xmlns:a16="http://schemas.microsoft.com/office/drawing/2014/main" id="{3D973125-C8C6-41D3-A63E-7FD8E764C6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90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29">
            <a:extLst>
              <a:ext uri="{FF2B5EF4-FFF2-40B4-BE49-F238E27FC236}">
                <a16:creationId xmlns:a16="http://schemas.microsoft.com/office/drawing/2014/main" id="{7C7F9275-861E-47A6-A413-0F03D50764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44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3">
            <a:extLst>
              <a:ext uri="{FF2B5EF4-FFF2-40B4-BE49-F238E27FC236}">
                <a16:creationId xmlns:a16="http://schemas.microsoft.com/office/drawing/2014/main" id="{C6A79167-EEE2-4867-B218-359A7D9BF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3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30">
            <a:extLst>
              <a:ext uri="{FF2B5EF4-FFF2-40B4-BE49-F238E27FC236}">
                <a16:creationId xmlns:a16="http://schemas.microsoft.com/office/drawing/2014/main" id="{77237819-135A-4B22-A4B3-CEB43D7695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73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31">
            <a:extLst>
              <a:ext uri="{FF2B5EF4-FFF2-40B4-BE49-F238E27FC236}">
                <a16:creationId xmlns:a16="http://schemas.microsoft.com/office/drawing/2014/main" id="{5DBF0938-5B98-4342-99D9-2B9275EDC9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10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32">
            <a:extLst>
              <a:ext uri="{FF2B5EF4-FFF2-40B4-BE49-F238E27FC236}">
                <a16:creationId xmlns:a16="http://schemas.microsoft.com/office/drawing/2014/main" id="{42A2C708-C66F-48F4-AB94-0DB7EE3C9F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99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4">
            <a:extLst>
              <a:ext uri="{FF2B5EF4-FFF2-40B4-BE49-F238E27FC236}">
                <a16:creationId xmlns:a16="http://schemas.microsoft.com/office/drawing/2014/main" id="{A200CC3D-D891-4BCC-9CF9-4CB897BF7A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3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5">
            <a:extLst>
              <a:ext uri="{FF2B5EF4-FFF2-40B4-BE49-F238E27FC236}">
                <a16:creationId xmlns:a16="http://schemas.microsoft.com/office/drawing/2014/main" id="{36A69B10-7CC5-434D-8166-AD176B446E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7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6">
            <a:extLst>
              <a:ext uri="{FF2B5EF4-FFF2-40B4-BE49-F238E27FC236}">
                <a16:creationId xmlns:a16="http://schemas.microsoft.com/office/drawing/2014/main" id="{A4AF3FA5-6DCC-4B20-A173-3E3BE8D5A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7">
            <a:extLst>
              <a:ext uri="{FF2B5EF4-FFF2-40B4-BE49-F238E27FC236}">
                <a16:creationId xmlns:a16="http://schemas.microsoft.com/office/drawing/2014/main" id="{5D4644D1-3710-4012-A5E5-169FC759F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63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8">
            <a:extLst>
              <a:ext uri="{FF2B5EF4-FFF2-40B4-BE49-F238E27FC236}">
                <a16:creationId xmlns:a16="http://schemas.microsoft.com/office/drawing/2014/main" id="{08B6ECD1-C180-4C37-BADF-CFAD49D649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20_SGA102_R_009">
            <a:extLst>
              <a:ext uri="{FF2B5EF4-FFF2-40B4-BE49-F238E27FC236}">
                <a16:creationId xmlns:a16="http://schemas.microsoft.com/office/drawing/2014/main" id="{CA621782-4540-4D1F-9B02-F6B8AF9CCE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235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</dc:creator>
  <cp:lastModifiedBy>PAUL</cp:lastModifiedBy>
  <cp:revision>1</cp:revision>
  <dcterms:created xsi:type="dcterms:W3CDTF">2021-01-08T07:56:09Z</dcterms:created>
  <dcterms:modified xsi:type="dcterms:W3CDTF">2021-01-08T07:57:07Z</dcterms:modified>
</cp:coreProperties>
</file>