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89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906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65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02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028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03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85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08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6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399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349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88071-DA67-4835-A2C5-F3546C523130}" type="datetimeFigureOut">
              <a:rPr lang="fr-FR" smtClean="0"/>
              <a:t>14/12/2021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A6667-9F68-43C4-8CE9-C503BD5118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588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62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0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5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0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8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4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8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39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8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4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6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5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69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72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4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4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67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00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06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91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2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33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27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02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87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7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4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30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2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64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06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981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4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8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92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2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6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21_ECPAD_158_Z_001_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63" y="0"/>
            <a:ext cx="1030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609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Grand écran</PresentationFormat>
  <Paragraphs>0</Paragraphs>
  <Slides>47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Ministère des Armées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ROSELLO Joelle SECR ADMI CLAS EXC</dc:creator>
  <cp:lastModifiedBy>ROSELLO Joelle SECR ADMI CLAS EXC</cp:lastModifiedBy>
  <cp:revision>1</cp:revision>
  <dcterms:created xsi:type="dcterms:W3CDTF">2021-12-14T09:43:39Z</dcterms:created>
  <dcterms:modified xsi:type="dcterms:W3CDTF">2021-12-14T09:46:54Z</dcterms:modified>
</cp:coreProperties>
</file>