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65" r:id="rId3"/>
    <p:sldId id="276" r:id="rId4"/>
    <p:sldId id="268" r:id="rId5"/>
    <p:sldId id="271" r:id="rId6"/>
    <p:sldId id="257" r:id="rId7"/>
    <p:sldId id="266" r:id="rId8"/>
    <p:sldId id="267" r:id="rId9"/>
    <p:sldId id="280" r:id="rId10"/>
    <p:sldId id="260" r:id="rId11"/>
    <p:sldId id="261" r:id="rId12"/>
    <p:sldId id="281" r:id="rId13"/>
    <p:sldId id="262" r:id="rId14"/>
    <p:sldId id="259" r:id="rId15"/>
    <p:sldId id="270" r:id="rId16"/>
    <p:sldId id="282" r:id="rId17"/>
    <p:sldId id="258" r:id="rId18"/>
    <p:sldId id="272" r:id="rId19"/>
    <p:sldId id="283" r:id="rId20"/>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0AE6"/>
    <a:srgbClr val="FFF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98" autoAdjust="0"/>
    <p:restoredTop sz="94350" autoAdjust="0"/>
  </p:normalViewPr>
  <p:slideViewPr>
    <p:cSldViewPr snapToGrid="0">
      <p:cViewPr varScale="1">
        <p:scale>
          <a:sx n="108" d="100"/>
          <a:sy n="108" d="100"/>
        </p:scale>
        <p:origin x="-654" y="-78"/>
      </p:cViewPr>
      <p:guideLst>
        <p:guide orient="horz" pos="1191"/>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926C93E-17A0-4432-8B3E-6443FC58A0AE}" type="datetimeFigureOut">
              <a:rPr lang="fr-FR" smtClean="0"/>
              <a:t>10/11/2017</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89FA5A7-50C6-4FF0-B073-4CC9CCA53D97}" type="slidenum">
              <a:rPr lang="fr-FR" smtClean="0"/>
              <a:t>‹N°›</a:t>
            </a:fld>
            <a:endParaRPr lang="fr-FR"/>
          </a:p>
        </p:txBody>
      </p:sp>
    </p:spTree>
    <p:extLst>
      <p:ext uri="{BB962C8B-B14F-4D97-AF65-F5344CB8AC3E}">
        <p14:creationId xmlns:p14="http://schemas.microsoft.com/office/powerpoint/2010/main" val="3662680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9ED37E3-C1E0-49AB-BF98-10C3D8E135D0}" type="datetimeFigureOut">
              <a:rPr lang="fr-FR" smtClean="0"/>
              <a:t>10/11/2017</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5F2018E-D84E-4893-BEDE-A07E016C3E42}" type="slidenum">
              <a:rPr lang="fr-FR" smtClean="0"/>
              <a:t>‹N°›</a:t>
            </a:fld>
            <a:endParaRPr lang="fr-FR"/>
          </a:p>
        </p:txBody>
      </p:sp>
    </p:spTree>
    <p:extLst>
      <p:ext uri="{BB962C8B-B14F-4D97-AF65-F5344CB8AC3E}">
        <p14:creationId xmlns:p14="http://schemas.microsoft.com/office/powerpoint/2010/main" val="592304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Sur</a:t>
            </a:r>
            <a:r>
              <a:rPr lang="fr-FR" baseline="0" dirty="0" smtClean="0"/>
              <a:t> la durée, 5 ans, d’où Garde Républicaine</a:t>
            </a:r>
            <a:endParaRPr lang="fr-FR" dirty="0"/>
          </a:p>
        </p:txBody>
      </p:sp>
      <p:sp>
        <p:nvSpPr>
          <p:cNvPr id="4" name="Espace réservé du numéro de diapositive 3"/>
          <p:cNvSpPr>
            <a:spLocks noGrp="1"/>
          </p:cNvSpPr>
          <p:nvPr>
            <p:ph type="sldNum" sz="quarter" idx="10"/>
          </p:nvPr>
        </p:nvSpPr>
        <p:spPr/>
        <p:txBody>
          <a:bodyPr/>
          <a:lstStyle/>
          <a:p>
            <a:fld id="{B5F2018E-D84E-4893-BEDE-A07E016C3E42}" type="slidenum">
              <a:rPr lang="fr-FR" smtClean="0"/>
              <a:t>2</a:t>
            </a:fld>
            <a:endParaRPr lang="fr-FR"/>
          </a:p>
        </p:txBody>
      </p:sp>
    </p:spTree>
    <p:extLst>
      <p:ext uri="{BB962C8B-B14F-4D97-AF65-F5344CB8AC3E}">
        <p14:creationId xmlns:p14="http://schemas.microsoft.com/office/powerpoint/2010/main" val="529749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25563" y="228600"/>
            <a:ext cx="9412288" cy="5295900"/>
          </a:xfrm>
        </p:spPr>
      </p:sp>
      <p:sp>
        <p:nvSpPr>
          <p:cNvPr id="4" name="Espace réservé de la date 3"/>
          <p:cNvSpPr>
            <a:spLocks noGrp="1"/>
          </p:cNvSpPr>
          <p:nvPr>
            <p:ph type="dt" idx="10"/>
          </p:nvPr>
        </p:nvSpPr>
        <p:spPr/>
        <p:txBody>
          <a:bodyPr/>
          <a:lstStyle/>
          <a:p>
            <a:pPr>
              <a:defRPr/>
            </a:pPr>
            <a:fld id="{9CE2CC87-F0D0-40CD-905F-70EFD096AE38}" type="datetime1">
              <a:rPr lang="fr-FR" altLang="fr-FR" smtClean="0"/>
              <a:pPr>
                <a:defRPr/>
              </a:pPr>
              <a:t>10/11/2017</a:t>
            </a:fld>
            <a:endParaRPr lang="fr-FR" altLang="fr-FR"/>
          </a:p>
        </p:txBody>
      </p:sp>
      <p:sp>
        <p:nvSpPr>
          <p:cNvPr id="5" name="Espace réservé du numéro de diapositive 4"/>
          <p:cNvSpPr>
            <a:spLocks noGrp="1"/>
          </p:cNvSpPr>
          <p:nvPr>
            <p:ph type="sldNum" sz="quarter" idx="11"/>
          </p:nvPr>
        </p:nvSpPr>
        <p:spPr/>
        <p:txBody>
          <a:bodyPr/>
          <a:lstStyle/>
          <a:p>
            <a:pPr>
              <a:defRPr/>
            </a:pPr>
            <a:fld id="{E2DA09E4-7107-4E65-BBB6-DF8FF65EBF86}" type="slidenum">
              <a:rPr lang="fr-FR" altLang="fr-FR" smtClean="0"/>
              <a:pPr>
                <a:defRPr/>
              </a:pPr>
              <a:t>7</a:t>
            </a:fld>
            <a:endParaRPr lang="fr-FR" altLang="fr-FR"/>
          </a:p>
        </p:txBody>
      </p:sp>
    </p:spTree>
    <p:extLst>
      <p:ext uri="{BB962C8B-B14F-4D97-AF65-F5344CB8AC3E}">
        <p14:creationId xmlns:p14="http://schemas.microsoft.com/office/powerpoint/2010/main" val="1634475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31913" y="228600"/>
            <a:ext cx="9447213" cy="5314950"/>
          </a:xfrm>
        </p:spPr>
      </p:sp>
      <p:sp>
        <p:nvSpPr>
          <p:cNvPr id="4" name="Espace réservé de la date 3"/>
          <p:cNvSpPr>
            <a:spLocks noGrp="1"/>
          </p:cNvSpPr>
          <p:nvPr>
            <p:ph type="dt" idx="10"/>
          </p:nvPr>
        </p:nvSpPr>
        <p:spPr/>
        <p:txBody>
          <a:bodyPr/>
          <a:lstStyle/>
          <a:p>
            <a:pPr>
              <a:defRPr/>
            </a:pPr>
            <a:fld id="{9CE2CC87-F0D0-40CD-905F-70EFD096AE38}" type="datetime1">
              <a:rPr lang="fr-FR" altLang="fr-FR" smtClean="0"/>
              <a:pPr>
                <a:defRPr/>
              </a:pPr>
              <a:t>10/11/2017</a:t>
            </a:fld>
            <a:endParaRPr lang="fr-FR" altLang="fr-FR"/>
          </a:p>
        </p:txBody>
      </p:sp>
      <p:sp>
        <p:nvSpPr>
          <p:cNvPr id="5" name="Espace réservé du numéro de diapositive 4"/>
          <p:cNvSpPr>
            <a:spLocks noGrp="1"/>
          </p:cNvSpPr>
          <p:nvPr>
            <p:ph type="sldNum" sz="quarter" idx="11"/>
          </p:nvPr>
        </p:nvSpPr>
        <p:spPr/>
        <p:txBody>
          <a:bodyPr/>
          <a:lstStyle/>
          <a:p>
            <a:pPr>
              <a:defRPr/>
            </a:pPr>
            <a:fld id="{E2DA09E4-7107-4E65-BBB6-DF8FF65EBF86}" type="slidenum">
              <a:rPr lang="fr-FR" altLang="fr-FR" smtClean="0"/>
              <a:pPr>
                <a:defRPr/>
              </a:pPr>
              <a:t>8</a:t>
            </a:fld>
            <a:endParaRPr lang="fr-FR" altLang="fr-FR"/>
          </a:p>
        </p:txBody>
      </p:sp>
    </p:spTree>
    <p:extLst>
      <p:ext uri="{BB962C8B-B14F-4D97-AF65-F5344CB8AC3E}">
        <p14:creationId xmlns:p14="http://schemas.microsoft.com/office/powerpoint/2010/main" val="862076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213B2D00-07C4-4435-BFF2-50F28F9C8FDE}" type="datetimeFigureOut">
              <a:rPr lang="fr-FR" smtClean="0"/>
              <a:t>10/11/2017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9448800" y="6492875"/>
            <a:ext cx="2743200" cy="365125"/>
          </a:xfrm>
        </p:spPr>
        <p:txBody>
          <a:bodyPr/>
          <a:lstStyle/>
          <a:p>
            <a:fld id="{288E988E-25A1-4A20-B7CB-49E89D51D990}" type="slidenum">
              <a:rPr lang="fr-FR" smtClean="0"/>
              <a:t>‹N°›</a:t>
            </a:fld>
            <a:endParaRPr lang="fr-FR" dirty="0"/>
          </a:p>
        </p:txBody>
      </p:sp>
    </p:spTree>
    <p:extLst>
      <p:ext uri="{BB962C8B-B14F-4D97-AF65-F5344CB8AC3E}">
        <p14:creationId xmlns:p14="http://schemas.microsoft.com/office/powerpoint/2010/main" val="2184440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13B2D00-07C4-4435-BFF2-50F28F9C8FDE}" type="datetimeFigureOut">
              <a:rPr lang="fr-FR" smtClean="0"/>
              <a:t>10/11/2017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0CF1C3-D5F4-4616-9FA8-457D6FE2C23C}" type="slidenum">
              <a:rPr lang="fr-FR" smtClean="0"/>
              <a:t>‹N°›</a:t>
            </a:fld>
            <a:endParaRPr lang="fr-FR"/>
          </a:p>
        </p:txBody>
      </p:sp>
    </p:spTree>
    <p:extLst>
      <p:ext uri="{BB962C8B-B14F-4D97-AF65-F5344CB8AC3E}">
        <p14:creationId xmlns:p14="http://schemas.microsoft.com/office/powerpoint/2010/main" val="2757250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13B2D00-07C4-4435-BFF2-50F28F9C8FDE}" type="datetimeFigureOut">
              <a:rPr lang="fr-FR" smtClean="0"/>
              <a:t>10/11/2017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0CF1C3-D5F4-4616-9FA8-457D6FE2C23C}" type="slidenum">
              <a:rPr lang="fr-FR" smtClean="0"/>
              <a:t>‹N°›</a:t>
            </a:fld>
            <a:endParaRPr lang="fr-FR"/>
          </a:p>
        </p:txBody>
      </p:sp>
    </p:spTree>
    <p:extLst>
      <p:ext uri="{BB962C8B-B14F-4D97-AF65-F5344CB8AC3E}">
        <p14:creationId xmlns:p14="http://schemas.microsoft.com/office/powerpoint/2010/main" val="3790580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11124075" y="-99392"/>
            <a:ext cx="2844800" cy="365125"/>
          </a:xfrm>
          <a:prstGeom prst="rect">
            <a:avLst/>
          </a:prstGeom>
        </p:spPr>
        <p:txBody>
          <a:bodyPr/>
          <a:lstStyle>
            <a:lvl1pPr>
              <a:defRPr sz="1000" b="1">
                <a:latin typeface="Calibri" pitchFamily="34" charset="0"/>
              </a:defRPr>
            </a:lvl1pPr>
          </a:lstStyle>
          <a:p>
            <a:pPr>
              <a:defRPr/>
            </a:pPr>
            <a:fld id="{F9153F14-383B-4A9A-870C-FDAC421FB9E7}" type="datetime1">
              <a:rPr lang="fr-FR" smtClean="0">
                <a:solidFill>
                  <a:srgbClr val="000000"/>
                </a:solidFill>
              </a:rPr>
              <a:pPr>
                <a:defRPr/>
              </a:pPr>
              <a:t>10/11/2017</a:t>
            </a:fld>
            <a:endParaRPr lang="fr-FR" dirty="0">
              <a:solidFill>
                <a:srgbClr val="000000"/>
              </a:solidFill>
            </a:endParaRP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lvl1pPr>
              <a:defRPr>
                <a:latin typeface="Calibri" pitchFamily="34" charset="0"/>
              </a:defRPr>
            </a:lvl1pPr>
          </a:lstStyle>
          <a:p>
            <a:pPr>
              <a:defRPr/>
            </a:pPr>
            <a:endParaRPr lang="fr-FR" altLang="fr-FR">
              <a:solidFill>
                <a:srgbClr val="000000"/>
              </a:solidFill>
            </a:endParaRPr>
          </a:p>
        </p:txBody>
      </p:sp>
      <p:sp>
        <p:nvSpPr>
          <p:cNvPr id="6" name="Espace réservé du numéro de diapositive 5"/>
          <p:cNvSpPr>
            <a:spLocks noGrp="1"/>
          </p:cNvSpPr>
          <p:nvPr>
            <p:ph type="sldNum" sz="quarter" idx="12"/>
          </p:nvPr>
        </p:nvSpPr>
        <p:spPr>
          <a:xfrm>
            <a:off x="9395883" y="6597353"/>
            <a:ext cx="2844800" cy="365125"/>
          </a:xfrm>
          <a:prstGeom prst="rect">
            <a:avLst/>
          </a:prstGeom>
        </p:spPr>
        <p:txBody>
          <a:bodyPr/>
          <a:lstStyle>
            <a:lvl1pPr>
              <a:defRPr sz="1000" b="1">
                <a:latin typeface="Calibri" pitchFamily="34" charset="0"/>
              </a:defRPr>
            </a:lvl1pPr>
          </a:lstStyle>
          <a:p>
            <a:pPr>
              <a:defRPr/>
            </a:pPr>
            <a:fld id="{A1F93C3F-5822-46D5-96AC-44940B73CE73}" type="slidenum">
              <a:rPr lang="fr-FR" altLang="fr-FR" smtClean="0">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7765096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13B2D00-07C4-4435-BFF2-50F28F9C8FDE}" type="datetimeFigureOut">
              <a:rPr lang="fr-FR" smtClean="0"/>
              <a:t>10/11/2017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0CF1C3-D5F4-4616-9FA8-457D6FE2C23C}" type="slidenum">
              <a:rPr lang="fr-FR" smtClean="0"/>
              <a:t>‹N°›</a:t>
            </a:fld>
            <a:endParaRPr lang="fr-FR"/>
          </a:p>
        </p:txBody>
      </p:sp>
    </p:spTree>
    <p:extLst>
      <p:ext uri="{BB962C8B-B14F-4D97-AF65-F5344CB8AC3E}">
        <p14:creationId xmlns:p14="http://schemas.microsoft.com/office/powerpoint/2010/main" val="3353122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213B2D00-07C4-4435-BFF2-50F28F9C8FDE}" type="datetimeFigureOut">
              <a:rPr lang="fr-FR" smtClean="0"/>
              <a:t>10/11/2017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0CF1C3-D5F4-4616-9FA8-457D6FE2C23C}" type="slidenum">
              <a:rPr lang="fr-FR" smtClean="0"/>
              <a:t>‹N°›</a:t>
            </a:fld>
            <a:endParaRPr lang="fr-FR"/>
          </a:p>
        </p:txBody>
      </p:sp>
    </p:spTree>
    <p:extLst>
      <p:ext uri="{BB962C8B-B14F-4D97-AF65-F5344CB8AC3E}">
        <p14:creationId xmlns:p14="http://schemas.microsoft.com/office/powerpoint/2010/main" val="3118398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13B2D00-07C4-4435-BFF2-50F28F9C8FDE}" type="datetimeFigureOut">
              <a:rPr lang="fr-FR" smtClean="0"/>
              <a:t>10/11/2017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10CF1C3-D5F4-4616-9FA8-457D6FE2C23C}" type="slidenum">
              <a:rPr lang="fr-FR" smtClean="0"/>
              <a:t>‹N°›</a:t>
            </a:fld>
            <a:endParaRPr lang="fr-FR"/>
          </a:p>
        </p:txBody>
      </p:sp>
    </p:spTree>
    <p:extLst>
      <p:ext uri="{BB962C8B-B14F-4D97-AF65-F5344CB8AC3E}">
        <p14:creationId xmlns:p14="http://schemas.microsoft.com/office/powerpoint/2010/main" val="1340975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13B2D00-07C4-4435-BFF2-50F28F9C8FDE}" type="datetimeFigureOut">
              <a:rPr lang="fr-FR" smtClean="0"/>
              <a:t>10/11/2017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10CF1C3-D5F4-4616-9FA8-457D6FE2C23C}" type="slidenum">
              <a:rPr lang="fr-FR" smtClean="0"/>
              <a:t>‹N°›</a:t>
            </a:fld>
            <a:endParaRPr lang="fr-FR"/>
          </a:p>
        </p:txBody>
      </p:sp>
    </p:spTree>
    <p:extLst>
      <p:ext uri="{BB962C8B-B14F-4D97-AF65-F5344CB8AC3E}">
        <p14:creationId xmlns:p14="http://schemas.microsoft.com/office/powerpoint/2010/main" val="2888126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13B2D00-07C4-4435-BFF2-50F28F9C8FDE}" type="datetimeFigureOut">
              <a:rPr lang="fr-FR" smtClean="0"/>
              <a:t>10/11/2017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10CF1C3-D5F4-4616-9FA8-457D6FE2C23C}" type="slidenum">
              <a:rPr lang="fr-FR" smtClean="0"/>
              <a:t>‹N°›</a:t>
            </a:fld>
            <a:endParaRPr lang="fr-FR"/>
          </a:p>
        </p:txBody>
      </p:sp>
    </p:spTree>
    <p:extLst>
      <p:ext uri="{BB962C8B-B14F-4D97-AF65-F5344CB8AC3E}">
        <p14:creationId xmlns:p14="http://schemas.microsoft.com/office/powerpoint/2010/main" val="4019558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13B2D00-07C4-4435-BFF2-50F28F9C8FDE}" type="datetimeFigureOut">
              <a:rPr lang="fr-FR" smtClean="0"/>
              <a:t>10/11/2017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10CF1C3-D5F4-4616-9FA8-457D6FE2C23C}" type="slidenum">
              <a:rPr lang="fr-FR" smtClean="0"/>
              <a:t>‹N°›</a:t>
            </a:fld>
            <a:endParaRPr lang="fr-FR"/>
          </a:p>
        </p:txBody>
      </p:sp>
    </p:spTree>
    <p:extLst>
      <p:ext uri="{BB962C8B-B14F-4D97-AF65-F5344CB8AC3E}">
        <p14:creationId xmlns:p14="http://schemas.microsoft.com/office/powerpoint/2010/main" val="2703272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213B2D00-07C4-4435-BFF2-50F28F9C8FDE}" type="datetimeFigureOut">
              <a:rPr lang="fr-FR" smtClean="0"/>
              <a:t>10/11/2017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10CF1C3-D5F4-4616-9FA8-457D6FE2C23C}" type="slidenum">
              <a:rPr lang="fr-FR" smtClean="0"/>
              <a:t>‹N°›</a:t>
            </a:fld>
            <a:endParaRPr lang="fr-FR"/>
          </a:p>
        </p:txBody>
      </p:sp>
    </p:spTree>
    <p:extLst>
      <p:ext uri="{BB962C8B-B14F-4D97-AF65-F5344CB8AC3E}">
        <p14:creationId xmlns:p14="http://schemas.microsoft.com/office/powerpoint/2010/main" val="2626785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213B2D00-07C4-4435-BFF2-50F28F9C8FDE}" type="datetimeFigureOut">
              <a:rPr lang="fr-FR" smtClean="0"/>
              <a:t>10/11/2017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10CF1C3-D5F4-4616-9FA8-457D6FE2C23C}" type="slidenum">
              <a:rPr lang="fr-FR" smtClean="0"/>
              <a:t>‹N°›</a:t>
            </a:fld>
            <a:endParaRPr lang="fr-FR"/>
          </a:p>
        </p:txBody>
      </p:sp>
    </p:spTree>
    <p:extLst>
      <p:ext uri="{BB962C8B-B14F-4D97-AF65-F5344CB8AC3E}">
        <p14:creationId xmlns:p14="http://schemas.microsoft.com/office/powerpoint/2010/main" val="3844624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3B2D00-07C4-4435-BFF2-50F28F9C8FDE}" type="datetimeFigureOut">
              <a:rPr lang="fr-FR" smtClean="0"/>
              <a:t>10/11/2017</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fr-FR" dirty="0" smtClean="0"/>
              <a:t>1</a:t>
            </a:r>
            <a:endParaRPr lang="fr-FR" dirty="0"/>
          </a:p>
        </p:txBody>
      </p:sp>
    </p:spTree>
    <p:extLst>
      <p:ext uri="{BB962C8B-B14F-4D97-AF65-F5344CB8AC3E}">
        <p14:creationId xmlns:p14="http://schemas.microsoft.com/office/powerpoint/2010/main" val="3197220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24.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5" Type="http://schemas.openxmlformats.org/officeDocument/2006/relationships/image" Target="../media/image2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 Id="rId1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3115881"/>
            <a:ext cx="12191999" cy="2360430"/>
          </a:xfrm>
          <a:solidFill>
            <a:schemeClr val="accent1">
              <a:lumMod val="75000"/>
            </a:schemeClr>
          </a:solidFill>
        </p:spPr>
        <p:txBody>
          <a:bodyPr>
            <a:noAutofit/>
          </a:bodyPr>
          <a:lstStyle/>
          <a:p>
            <a:r>
              <a:rPr lang="fr-FR" sz="8800" b="1" dirty="0">
                <a:solidFill>
                  <a:schemeClr val="bg1"/>
                </a:solidFill>
              </a:rPr>
              <a:t>H</a:t>
            </a:r>
            <a:r>
              <a:rPr lang="fr-FR" sz="8800" b="1" dirty="0" smtClean="0">
                <a:solidFill>
                  <a:schemeClr val="bg1"/>
                </a:solidFill>
              </a:rPr>
              <a:t>ommage national à </a:t>
            </a:r>
            <a:br>
              <a:rPr lang="fr-FR" sz="8800" b="1" dirty="0" smtClean="0">
                <a:solidFill>
                  <a:schemeClr val="bg1"/>
                </a:solidFill>
              </a:rPr>
            </a:br>
            <a:r>
              <a:rPr lang="fr-FR" sz="8800" b="1" dirty="0" smtClean="0">
                <a:solidFill>
                  <a:schemeClr val="bg1"/>
                </a:solidFill>
              </a:rPr>
              <a:t>Jean Moulin…</a:t>
            </a:r>
            <a:endParaRPr lang="fr-FR" sz="8800" b="1" dirty="0">
              <a:solidFill>
                <a:schemeClr val="bg1"/>
              </a:solidFill>
            </a:endParaRPr>
          </a:p>
        </p:txBody>
      </p:sp>
      <p:pic>
        <p:nvPicPr>
          <p:cNvPr id="3" name="Picture 3" descr="d:\utilisateurs\j.pinot2\AppData\Local\Microsoft\Windows\Temporary Internet Files\Content.Outlook\FI8HWUNS\BlocM_ARMEES_bleu-0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2346235" cy="29144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2" descr="d:\utilisateurs\j.pinot2\AppData\Local\Microsoft\Windows\Temporary Internet Files\Content.Outlook\FI8HWUNS\2017_logo_academie_Bordeaux-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13512" y="-1"/>
            <a:ext cx="2296739" cy="29144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53468" y="0"/>
            <a:ext cx="2338532" cy="3017520"/>
          </a:xfrm>
          <a:prstGeom prst="rect">
            <a:avLst/>
          </a:prstGeom>
          <a:noFill/>
          <a:ln w="6350">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sp>
        <p:nvSpPr>
          <p:cNvPr id="6" name="ZoneTexte 5"/>
          <p:cNvSpPr txBox="1"/>
          <p:nvPr/>
        </p:nvSpPr>
        <p:spPr>
          <a:xfrm>
            <a:off x="7014753" y="5535495"/>
            <a:ext cx="5059680" cy="1569660"/>
          </a:xfrm>
          <a:prstGeom prst="rect">
            <a:avLst/>
          </a:prstGeom>
          <a:noFill/>
        </p:spPr>
        <p:txBody>
          <a:bodyPr wrap="square" rtlCol="0">
            <a:spAutoFit/>
          </a:bodyPr>
          <a:lstStyle/>
          <a:p>
            <a:r>
              <a:rPr lang="fr-FR" sz="2400" b="1" dirty="0"/>
              <a:t>IA-IPR Jean-Marie Sarpoulet, rectorat</a:t>
            </a:r>
          </a:p>
          <a:p>
            <a:r>
              <a:rPr lang="fr-FR" sz="2400" b="1" dirty="0"/>
              <a:t>Pdt Dominique Rémy, AR1 IHEDN</a:t>
            </a:r>
          </a:p>
          <a:p>
            <a:r>
              <a:rPr lang="fr-FR" sz="2400" b="1" dirty="0" smtClean="0"/>
              <a:t>LCL Jean-Henri Pinot, </a:t>
            </a:r>
            <a:r>
              <a:rPr lang="fr-FR" sz="2400" b="1" dirty="0" smtClean="0"/>
              <a:t>ZDS SO</a:t>
            </a:r>
            <a:endParaRPr lang="fr-FR" sz="2400" b="1" dirty="0" smtClean="0"/>
          </a:p>
          <a:p>
            <a:endParaRPr lang="fr-FR" sz="2400" b="1" dirty="0" smtClean="0"/>
          </a:p>
        </p:txBody>
      </p:sp>
      <p:sp>
        <p:nvSpPr>
          <p:cNvPr id="7" name="Espace réservé du numéro de diapositive 6"/>
          <p:cNvSpPr>
            <a:spLocks noGrp="1"/>
          </p:cNvSpPr>
          <p:nvPr>
            <p:ph type="sldNum" sz="quarter" idx="12"/>
          </p:nvPr>
        </p:nvSpPr>
        <p:spPr>
          <a:xfrm>
            <a:off x="9448800" y="6492875"/>
            <a:ext cx="2743200" cy="365125"/>
          </a:xfrm>
        </p:spPr>
        <p:txBody>
          <a:bodyPr/>
          <a:lstStyle/>
          <a:p>
            <a:fld id="{710CF1C3-D5F4-4616-9FA8-457D6FE2C23C}" type="slidenum">
              <a:rPr lang="fr-FR" smtClean="0">
                <a:solidFill>
                  <a:schemeClr val="tx1"/>
                </a:solidFill>
              </a:rPr>
              <a:t>1</a:t>
            </a:fld>
            <a:endParaRPr lang="fr-FR" dirty="0">
              <a:solidFill>
                <a:schemeClr val="tx1"/>
              </a:solidFill>
            </a:endParaRPr>
          </a:p>
        </p:txBody>
      </p:sp>
    </p:spTree>
    <p:extLst>
      <p:ext uri="{BB962C8B-B14F-4D97-AF65-F5344CB8AC3E}">
        <p14:creationId xmlns:p14="http://schemas.microsoft.com/office/powerpoint/2010/main" val="36974882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139"/>
            <a:ext cx="12192000" cy="1325563"/>
          </a:xfrm>
          <a:solidFill>
            <a:srgbClr val="0070C0"/>
          </a:solidFill>
        </p:spPr>
        <p:txBody>
          <a:bodyPr>
            <a:normAutofit/>
          </a:bodyPr>
          <a:lstStyle/>
          <a:p>
            <a:pPr algn="ctr"/>
            <a:r>
              <a:rPr lang="fr-FR" dirty="0">
                <a:solidFill>
                  <a:schemeClr val="bg1"/>
                </a:solidFill>
                <a:latin typeface="+mn-lt"/>
                <a:ea typeface="+mn-ea"/>
                <a:cs typeface="+mn-cs"/>
              </a:rPr>
              <a:t>Un des trois moments du trinôme de l’académie de Bordeaux</a:t>
            </a:r>
          </a:p>
        </p:txBody>
      </p:sp>
      <p:grpSp>
        <p:nvGrpSpPr>
          <p:cNvPr id="4" name="Groupe 3"/>
          <p:cNvGrpSpPr/>
          <p:nvPr/>
        </p:nvGrpSpPr>
        <p:grpSpPr>
          <a:xfrm>
            <a:off x="378042" y="1872385"/>
            <a:ext cx="4572000" cy="2042077"/>
            <a:chOff x="-3240868" y="1844824"/>
            <a:chExt cx="4572000" cy="1800200"/>
          </a:xfrm>
        </p:grpSpPr>
        <p:sp>
          <p:nvSpPr>
            <p:cNvPr id="5" name="Rectangle 4"/>
            <p:cNvSpPr/>
            <p:nvPr/>
          </p:nvSpPr>
          <p:spPr>
            <a:xfrm>
              <a:off x="-3240868" y="1844824"/>
              <a:ext cx="4572000" cy="1790722"/>
            </a:xfrm>
            <a:prstGeom prst="rect">
              <a:avLst/>
            </a:prstGeom>
          </p:spPr>
          <p:txBody>
            <a:bodyPr>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5613" indent="1588" algn="l" rtl="0" fontAlgn="base">
                <a:spcBef>
                  <a:spcPct val="0"/>
                </a:spcBef>
                <a:spcAft>
                  <a:spcPct val="0"/>
                </a:spcAft>
                <a:defRPr kern="1200">
                  <a:solidFill>
                    <a:schemeClr val="tx1"/>
                  </a:solidFill>
                  <a:latin typeface="Arial" charset="0"/>
                  <a:ea typeface="+mn-ea"/>
                  <a:cs typeface="+mn-cs"/>
                </a:defRPr>
              </a:lvl2pPr>
              <a:lvl3pPr marL="912813" indent="1588" algn="l" rtl="0" fontAlgn="base">
                <a:spcBef>
                  <a:spcPct val="0"/>
                </a:spcBef>
                <a:spcAft>
                  <a:spcPct val="0"/>
                </a:spcAft>
                <a:defRPr kern="1200">
                  <a:solidFill>
                    <a:schemeClr val="tx1"/>
                  </a:solidFill>
                  <a:latin typeface="Arial" charset="0"/>
                  <a:ea typeface="+mn-ea"/>
                  <a:cs typeface="+mn-cs"/>
                </a:defRPr>
              </a:lvl3pPr>
              <a:lvl4pPr marL="1370013" indent="1588" algn="l" rtl="0" fontAlgn="base">
                <a:spcBef>
                  <a:spcPct val="0"/>
                </a:spcBef>
                <a:spcAft>
                  <a:spcPct val="0"/>
                </a:spcAft>
                <a:defRPr kern="1200">
                  <a:solidFill>
                    <a:schemeClr val="tx1"/>
                  </a:solidFill>
                  <a:latin typeface="Arial" charset="0"/>
                  <a:ea typeface="+mn-ea"/>
                  <a:cs typeface="+mn-cs"/>
                </a:defRPr>
              </a:lvl4pPr>
              <a:lvl5pPr marL="1827213" indent="1588"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fr-FR" b="1" dirty="0" smtClean="0">
                  <a:solidFill>
                    <a:srgbClr val="C00000"/>
                  </a:solidFill>
                </a:rPr>
                <a:t>A partir de Janvier - </a:t>
              </a:r>
              <a:r>
                <a:rPr lang="fr-FR" sz="1600" dirty="0" smtClean="0">
                  <a:solidFill>
                    <a:srgbClr val="0000EA"/>
                  </a:solidFill>
                </a:rPr>
                <a:t>mars </a:t>
              </a:r>
            </a:p>
            <a:p>
              <a:pPr algn="ctr"/>
              <a:r>
                <a:rPr lang="fr-FR" sz="1600" b="1" u="sng" dirty="0" smtClean="0">
                  <a:solidFill>
                    <a:srgbClr val="0000EA"/>
                  </a:solidFill>
                </a:rPr>
                <a:t>Les référents défense EN </a:t>
              </a:r>
            </a:p>
            <a:p>
              <a:pPr algn="ctr"/>
              <a:r>
                <a:rPr lang="fr-FR" sz="1400" b="1" u="sng" dirty="0" smtClean="0">
                  <a:solidFill>
                    <a:srgbClr val="0000EA"/>
                  </a:solidFill>
                </a:rPr>
                <a:t> Séminaires / Colloques</a:t>
              </a:r>
            </a:p>
            <a:p>
              <a:pPr algn="ctr"/>
              <a:endParaRPr lang="fr-FR" sz="800" b="1" u="sng" dirty="0" smtClean="0">
                <a:solidFill>
                  <a:srgbClr val="0000EA"/>
                </a:solidFill>
              </a:endParaRPr>
            </a:p>
            <a:p>
              <a:pPr marL="803275" indent="-285750" defTabSz="804863">
                <a:buFont typeface="Courier New" panose="02070309020205020404" pitchFamily="49" charset="0"/>
                <a:buChar char="o"/>
              </a:pPr>
              <a:r>
                <a:rPr lang="fr-FR" sz="1400" dirty="0"/>
                <a:t>Séminaire des référents Défense </a:t>
              </a:r>
              <a:r>
                <a:rPr lang="fr-FR" sz="1400" u="sng" dirty="0">
                  <a:solidFill>
                    <a:srgbClr val="0000EA"/>
                  </a:solidFill>
                </a:rPr>
                <a:t>et/ou</a:t>
              </a:r>
              <a:r>
                <a:rPr lang="fr-FR" sz="1400" dirty="0"/>
                <a:t> </a:t>
              </a:r>
              <a:br>
                <a:rPr lang="fr-FR" sz="1400" dirty="0"/>
              </a:br>
              <a:r>
                <a:rPr lang="fr-FR" sz="1400" dirty="0"/>
                <a:t>Colloque (2 ans / académie-région)</a:t>
              </a:r>
            </a:p>
            <a:p>
              <a:pPr marL="1079500" indent="-285750" defTabSz="1076325">
                <a:buFont typeface="Arial" panose="020B0604020202020204" pitchFamily="34" charset="0"/>
                <a:buChar char="•"/>
              </a:pPr>
              <a:r>
                <a:rPr lang="fr-FR" sz="1400" dirty="0" smtClean="0"/>
                <a:t>séminaire janvier 2018  </a:t>
              </a:r>
            </a:p>
            <a:p>
              <a:pPr marL="1079500" indent="-285750" defTabSz="1076325">
                <a:buFont typeface="Arial" panose="020B0604020202020204" pitchFamily="34" charset="0"/>
                <a:buChar char="•"/>
              </a:pPr>
              <a:r>
                <a:rPr lang="fr-FR" sz="1400" dirty="0" smtClean="0"/>
                <a:t>colloque – Limoges  2019</a:t>
              </a:r>
            </a:p>
            <a:p>
              <a:pPr marL="803275" indent="-285750" defTabSz="804863">
                <a:buFont typeface="Courier New" panose="02070309020205020404" pitchFamily="49" charset="0"/>
                <a:buChar char="o"/>
              </a:pPr>
              <a:r>
                <a:rPr lang="fr-FR" sz="1400" dirty="0" smtClean="0"/>
                <a:t>Départements / DMD-DASEN </a:t>
              </a:r>
            </a:p>
          </p:txBody>
        </p:sp>
        <p:sp>
          <p:nvSpPr>
            <p:cNvPr id="6" name="Rectangle à coins arrondis 5"/>
            <p:cNvSpPr/>
            <p:nvPr/>
          </p:nvSpPr>
          <p:spPr>
            <a:xfrm>
              <a:off x="-2773324" y="1844824"/>
              <a:ext cx="3528392" cy="1800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l" rtl="0" fontAlgn="base">
                <a:spcBef>
                  <a:spcPct val="0"/>
                </a:spcBef>
                <a:spcAft>
                  <a:spcPct val="0"/>
                </a:spcAft>
                <a:defRPr kern="1200">
                  <a:solidFill>
                    <a:schemeClr val="lt1"/>
                  </a:solidFill>
                  <a:latin typeface="+mn-lt"/>
                  <a:ea typeface="+mn-ea"/>
                  <a:cs typeface="+mn-cs"/>
                </a:defRPr>
              </a:lvl1pPr>
              <a:lvl2pPr marL="455613" indent="1588" algn="l" rtl="0" fontAlgn="base">
                <a:spcBef>
                  <a:spcPct val="0"/>
                </a:spcBef>
                <a:spcAft>
                  <a:spcPct val="0"/>
                </a:spcAft>
                <a:defRPr kern="1200">
                  <a:solidFill>
                    <a:schemeClr val="lt1"/>
                  </a:solidFill>
                  <a:latin typeface="+mn-lt"/>
                  <a:ea typeface="+mn-ea"/>
                  <a:cs typeface="+mn-cs"/>
                </a:defRPr>
              </a:lvl2pPr>
              <a:lvl3pPr marL="912813" indent="1588" algn="l" rtl="0" fontAlgn="base">
                <a:spcBef>
                  <a:spcPct val="0"/>
                </a:spcBef>
                <a:spcAft>
                  <a:spcPct val="0"/>
                </a:spcAft>
                <a:defRPr kern="1200">
                  <a:solidFill>
                    <a:schemeClr val="lt1"/>
                  </a:solidFill>
                  <a:latin typeface="+mn-lt"/>
                  <a:ea typeface="+mn-ea"/>
                  <a:cs typeface="+mn-cs"/>
                </a:defRPr>
              </a:lvl3pPr>
              <a:lvl4pPr marL="1370013" indent="1588" algn="l" rtl="0" fontAlgn="base">
                <a:spcBef>
                  <a:spcPct val="0"/>
                </a:spcBef>
                <a:spcAft>
                  <a:spcPct val="0"/>
                </a:spcAft>
                <a:defRPr kern="1200">
                  <a:solidFill>
                    <a:schemeClr val="lt1"/>
                  </a:solidFill>
                  <a:latin typeface="+mn-lt"/>
                  <a:ea typeface="+mn-ea"/>
                  <a:cs typeface="+mn-cs"/>
                </a:defRPr>
              </a:lvl4pPr>
              <a:lvl5pPr marL="1827213" indent="1588"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dirty="0"/>
            </a:p>
          </p:txBody>
        </p:sp>
      </p:grpSp>
      <p:grpSp>
        <p:nvGrpSpPr>
          <p:cNvPr id="7" name="Groupe 6"/>
          <p:cNvGrpSpPr/>
          <p:nvPr/>
        </p:nvGrpSpPr>
        <p:grpSpPr>
          <a:xfrm>
            <a:off x="4187102" y="1885648"/>
            <a:ext cx="4319971" cy="1974401"/>
            <a:chOff x="-76209" y="1793963"/>
            <a:chExt cx="4572000" cy="1631643"/>
          </a:xfrm>
        </p:grpSpPr>
        <p:sp>
          <p:nvSpPr>
            <p:cNvPr id="8" name="Rectangle à coins arrondis 7"/>
            <p:cNvSpPr/>
            <p:nvPr/>
          </p:nvSpPr>
          <p:spPr>
            <a:xfrm>
              <a:off x="913970" y="1793963"/>
              <a:ext cx="2542415" cy="118388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l" rtl="0" fontAlgn="base">
                <a:spcBef>
                  <a:spcPct val="0"/>
                </a:spcBef>
                <a:spcAft>
                  <a:spcPct val="0"/>
                </a:spcAft>
                <a:defRPr kern="1200">
                  <a:solidFill>
                    <a:schemeClr val="lt1"/>
                  </a:solidFill>
                  <a:latin typeface="+mn-lt"/>
                  <a:ea typeface="+mn-ea"/>
                  <a:cs typeface="+mn-cs"/>
                </a:defRPr>
              </a:lvl1pPr>
              <a:lvl2pPr marL="455613" indent="1588" algn="l" rtl="0" fontAlgn="base">
                <a:spcBef>
                  <a:spcPct val="0"/>
                </a:spcBef>
                <a:spcAft>
                  <a:spcPct val="0"/>
                </a:spcAft>
                <a:defRPr kern="1200">
                  <a:solidFill>
                    <a:schemeClr val="lt1"/>
                  </a:solidFill>
                  <a:latin typeface="+mn-lt"/>
                  <a:ea typeface="+mn-ea"/>
                  <a:cs typeface="+mn-cs"/>
                </a:defRPr>
              </a:lvl2pPr>
              <a:lvl3pPr marL="912813" indent="1588" algn="l" rtl="0" fontAlgn="base">
                <a:spcBef>
                  <a:spcPct val="0"/>
                </a:spcBef>
                <a:spcAft>
                  <a:spcPct val="0"/>
                </a:spcAft>
                <a:defRPr kern="1200">
                  <a:solidFill>
                    <a:schemeClr val="lt1"/>
                  </a:solidFill>
                  <a:latin typeface="+mn-lt"/>
                  <a:ea typeface="+mn-ea"/>
                  <a:cs typeface="+mn-cs"/>
                </a:defRPr>
              </a:lvl3pPr>
              <a:lvl4pPr marL="1370013" indent="1588" algn="l" rtl="0" fontAlgn="base">
                <a:spcBef>
                  <a:spcPct val="0"/>
                </a:spcBef>
                <a:spcAft>
                  <a:spcPct val="0"/>
                </a:spcAft>
                <a:defRPr kern="1200">
                  <a:solidFill>
                    <a:schemeClr val="lt1"/>
                  </a:solidFill>
                  <a:latin typeface="+mn-lt"/>
                  <a:ea typeface="+mn-ea"/>
                  <a:cs typeface="+mn-cs"/>
                </a:defRPr>
              </a:lvl4pPr>
              <a:lvl5pPr marL="1827213" indent="1588"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dirty="0"/>
            </a:p>
          </p:txBody>
        </p:sp>
        <p:sp>
          <p:nvSpPr>
            <p:cNvPr id="9" name="Rectangle 8"/>
            <p:cNvSpPr/>
            <p:nvPr/>
          </p:nvSpPr>
          <p:spPr>
            <a:xfrm>
              <a:off x="-76209" y="1801230"/>
              <a:ext cx="4572000" cy="1624376"/>
            </a:xfrm>
            <a:prstGeom prst="rect">
              <a:avLst/>
            </a:prstGeom>
          </p:spPr>
          <p:txBody>
            <a:bodyPr wrap="square">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5613" indent="1588" algn="l" rtl="0" fontAlgn="base">
                <a:spcBef>
                  <a:spcPct val="0"/>
                </a:spcBef>
                <a:spcAft>
                  <a:spcPct val="0"/>
                </a:spcAft>
                <a:defRPr kern="1200">
                  <a:solidFill>
                    <a:schemeClr val="tx1"/>
                  </a:solidFill>
                  <a:latin typeface="Arial" charset="0"/>
                  <a:ea typeface="+mn-ea"/>
                  <a:cs typeface="+mn-cs"/>
                </a:defRPr>
              </a:lvl2pPr>
              <a:lvl3pPr marL="912813" indent="1588" algn="l" rtl="0" fontAlgn="base">
                <a:spcBef>
                  <a:spcPct val="0"/>
                </a:spcBef>
                <a:spcAft>
                  <a:spcPct val="0"/>
                </a:spcAft>
                <a:defRPr kern="1200">
                  <a:solidFill>
                    <a:schemeClr val="tx1"/>
                  </a:solidFill>
                  <a:latin typeface="Arial" charset="0"/>
                  <a:ea typeface="+mn-ea"/>
                  <a:cs typeface="+mn-cs"/>
                </a:defRPr>
              </a:lvl3pPr>
              <a:lvl4pPr marL="1370013" indent="1588" algn="l" rtl="0" fontAlgn="base">
                <a:spcBef>
                  <a:spcPct val="0"/>
                </a:spcBef>
                <a:spcAft>
                  <a:spcPct val="0"/>
                </a:spcAft>
                <a:defRPr kern="1200">
                  <a:solidFill>
                    <a:schemeClr val="tx1"/>
                  </a:solidFill>
                  <a:latin typeface="Arial" charset="0"/>
                  <a:ea typeface="+mn-ea"/>
                  <a:cs typeface="+mn-cs"/>
                </a:defRPr>
              </a:lvl4pPr>
              <a:lvl5pPr marL="1827213" indent="1588"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fr-FR" sz="1600" dirty="0" smtClean="0">
                  <a:solidFill>
                    <a:srgbClr val="0000EA"/>
                  </a:solidFill>
                </a:rPr>
                <a:t>Septembre(A-1) – </a:t>
              </a:r>
              <a:r>
                <a:rPr lang="fr-FR" b="1" dirty="0" smtClean="0">
                  <a:solidFill>
                    <a:srgbClr val="C00000"/>
                  </a:solidFill>
                </a:rPr>
                <a:t>Mai</a:t>
              </a:r>
              <a:r>
                <a:rPr lang="fr-FR" sz="1600" b="1" dirty="0" smtClean="0">
                  <a:solidFill>
                    <a:srgbClr val="C00000"/>
                  </a:solidFill>
                </a:rPr>
                <a:t> </a:t>
              </a:r>
            </a:p>
            <a:p>
              <a:pPr algn="ctr"/>
              <a:r>
                <a:rPr lang="fr-FR" sz="1600" b="1" u="sng" dirty="0" smtClean="0">
                  <a:solidFill>
                    <a:srgbClr val="0000EA"/>
                  </a:solidFill>
                </a:rPr>
                <a:t>Les rallyes citoyens</a:t>
              </a:r>
            </a:p>
            <a:p>
              <a:pPr algn="ctr"/>
              <a:endParaRPr lang="fr-FR" sz="800" b="1" u="sng" dirty="0" smtClean="0">
                <a:solidFill>
                  <a:srgbClr val="0000EA"/>
                </a:solidFill>
              </a:endParaRPr>
            </a:p>
            <a:p>
              <a:pPr marL="1160463" indent="-287338" defTabSz="1077913">
                <a:buFont typeface="Courier New" panose="02070309020205020404" pitchFamily="49" charset="0"/>
                <a:buChar char="o"/>
              </a:pPr>
              <a:r>
                <a:rPr lang="fr-FR" sz="1400" dirty="0" smtClean="0"/>
                <a:t>Préparation. Sep. à mai</a:t>
              </a:r>
            </a:p>
            <a:p>
              <a:pPr marL="1160463" indent="-287338" defTabSz="1077913">
                <a:buFont typeface="Courier New" panose="02070309020205020404" pitchFamily="49" charset="0"/>
                <a:buChar char="o"/>
              </a:pPr>
              <a:r>
                <a:rPr lang="fr-FR" sz="1400" dirty="0" smtClean="0"/>
                <a:t>Rallyes. Mars-mai</a:t>
              </a:r>
            </a:p>
          </p:txBody>
        </p:sp>
      </p:grpSp>
      <p:grpSp>
        <p:nvGrpSpPr>
          <p:cNvPr id="10" name="Groupe 9"/>
          <p:cNvGrpSpPr/>
          <p:nvPr/>
        </p:nvGrpSpPr>
        <p:grpSpPr>
          <a:xfrm>
            <a:off x="7744133" y="1867610"/>
            <a:ext cx="4355976" cy="1512168"/>
            <a:chOff x="-3564904" y="3861048"/>
            <a:chExt cx="4572000" cy="1800200"/>
          </a:xfrm>
        </p:grpSpPr>
        <p:sp>
          <p:nvSpPr>
            <p:cNvPr id="11" name="Rectangle à coins arrondis 10"/>
            <p:cNvSpPr/>
            <p:nvPr/>
          </p:nvSpPr>
          <p:spPr>
            <a:xfrm>
              <a:off x="-2899084" y="3861048"/>
              <a:ext cx="3240360" cy="1800200"/>
            </a:xfrm>
            <a:prstGeom prst="roundRect">
              <a:avLst/>
            </a:prstGeom>
            <a:solidFill>
              <a:srgbClr val="FFFF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l" rtl="0" fontAlgn="base">
                <a:spcBef>
                  <a:spcPct val="0"/>
                </a:spcBef>
                <a:spcAft>
                  <a:spcPct val="0"/>
                </a:spcAft>
                <a:defRPr kern="1200">
                  <a:solidFill>
                    <a:schemeClr val="lt1"/>
                  </a:solidFill>
                  <a:latin typeface="+mn-lt"/>
                  <a:ea typeface="+mn-ea"/>
                  <a:cs typeface="+mn-cs"/>
                </a:defRPr>
              </a:lvl1pPr>
              <a:lvl2pPr marL="455613" indent="1588" algn="l" rtl="0" fontAlgn="base">
                <a:spcBef>
                  <a:spcPct val="0"/>
                </a:spcBef>
                <a:spcAft>
                  <a:spcPct val="0"/>
                </a:spcAft>
                <a:defRPr kern="1200">
                  <a:solidFill>
                    <a:schemeClr val="lt1"/>
                  </a:solidFill>
                  <a:latin typeface="+mn-lt"/>
                  <a:ea typeface="+mn-ea"/>
                  <a:cs typeface="+mn-cs"/>
                </a:defRPr>
              </a:lvl2pPr>
              <a:lvl3pPr marL="912813" indent="1588" algn="l" rtl="0" fontAlgn="base">
                <a:spcBef>
                  <a:spcPct val="0"/>
                </a:spcBef>
                <a:spcAft>
                  <a:spcPct val="0"/>
                </a:spcAft>
                <a:defRPr kern="1200">
                  <a:solidFill>
                    <a:schemeClr val="lt1"/>
                  </a:solidFill>
                  <a:latin typeface="+mn-lt"/>
                  <a:ea typeface="+mn-ea"/>
                  <a:cs typeface="+mn-cs"/>
                </a:defRPr>
              </a:lvl3pPr>
              <a:lvl4pPr marL="1370013" indent="1588" algn="l" rtl="0" fontAlgn="base">
                <a:spcBef>
                  <a:spcPct val="0"/>
                </a:spcBef>
                <a:spcAft>
                  <a:spcPct val="0"/>
                </a:spcAft>
                <a:defRPr kern="1200">
                  <a:solidFill>
                    <a:schemeClr val="lt1"/>
                  </a:solidFill>
                  <a:latin typeface="+mn-lt"/>
                  <a:ea typeface="+mn-ea"/>
                  <a:cs typeface="+mn-cs"/>
                </a:defRPr>
              </a:lvl4pPr>
              <a:lvl5pPr marL="1827213" indent="1588"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dirty="0"/>
            </a:p>
          </p:txBody>
        </p:sp>
        <p:sp>
          <p:nvSpPr>
            <p:cNvPr id="12" name="Rectangle 11"/>
            <p:cNvSpPr/>
            <p:nvPr/>
          </p:nvSpPr>
          <p:spPr>
            <a:xfrm>
              <a:off x="-3564904" y="3861048"/>
              <a:ext cx="4572000" cy="1384995"/>
            </a:xfrm>
            <a:prstGeom prst="rect">
              <a:avLst/>
            </a:prstGeom>
          </p:spPr>
          <p:txBody>
            <a:bodyPr>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5613" indent="1588" algn="l" rtl="0" fontAlgn="base">
                <a:spcBef>
                  <a:spcPct val="0"/>
                </a:spcBef>
                <a:spcAft>
                  <a:spcPct val="0"/>
                </a:spcAft>
                <a:defRPr kern="1200">
                  <a:solidFill>
                    <a:schemeClr val="tx1"/>
                  </a:solidFill>
                  <a:latin typeface="Arial" charset="0"/>
                  <a:ea typeface="+mn-ea"/>
                  <a:cs typeface="+mn-cs"/>
                </a:defRPr>
              </a:lvl2pPr>
              <a:lvl3pPr marL="912813" indent="1588" algn="l" rtl="0" fontAlgn="base">
                <a:spcBef>
                  <a:spcPct val="0"/>
                </a:spcBef>
                <a:spcAft>
                  <a:spcPct val="0"/>
                </a:spcAft>
                <a:defRPr kern="1200">
                  <a:solidFill>
                    <a:schemeClr val="tx1"/>
                  </a:solidFill>
                  <a:latin typeface="Arial" charset="0"/>
                  <a:ea typeface="+mn-ea"/>
                  <a:cs typeface="+mn-cs"/>
                </a:defRPr>
              </a:lvl3pPr>
              <a:lvl4pPr marL="1370013" indent="1588" algn="l" rtl="0" fontAlgn="base">
                <a:spcBef>
                  <a:spcPct val="0"/>
                </a:spcBef>
                <a:spcAft>
                  <a:spcPct val="0"/>
                </a:spcAft>
                <a:defRPr kern="1200">
                  <a:solidFill>
                    <a:schemeClr val="tx1"/>
                  </a:solidFill>
                  <a:latin typeface="Arial" charset="0"/>
                  <a:ea typeface="+mn-ea"/>
                  <a:cs typeface="+mn-cs"/>
                </a:defRPr>
              </a:lvl4pPr>
              <a:lvl5pPr marL="1827213" indent="1588"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fr-FR" sz="1600" dirty="0" smtClean="0">
                  <a:solidFill>
                    <a:srgbClr val="0000EA"/>
                  </a:solidFill>
                </a:rPr>
                <a:t>Septembre (A-1) – </a:t>
              </a:r>
              <a:r>
                <a:rPr lang="fr-FR" b="1" dirty="0" smtClean="0">
                  <a:solidFill>
                    <a:srgbClr val="C00000"/>
                  </a:solidFill>
                </a:rPr>
                <a:t>Juin</a:t>
              </a:r>
              <a:r>
                <a:rPr lang="fr-FR" sz="1600" b="1" dirty="0" smtClean="0">
                  <a:solidFill>
                    <a:srgbClr val="C00000"/>
                  </a:solidFill>
                </a:rPr>
                <a:t> </a:t>
              </a:r>
            </a:p>
            <a:p>
              <a:pPr algn="ctr" fontAlgn="auto">
                <a:spcBef>
                  <a:spcPts val="0"/>
                </a:spcBef>
                <a:spcAft>
                  <a:spcPts val="0"/>
                </a:spcAft>
                <a:defRPr/>
              </a:pPr>
              <a:r>
                <a:rPr lang="fr-FR" sz="1600" b="1" u="sng" dirty="0" smtClean="0">
                  <a:solidFill>
                    <a:srgbClr val="0000EA"/>
                  </a:solidFill>
                </a:rPr>
                <a:t>Valorisation CDSG &amp; PRODEF</a:t>
              </a:r>
            </a:p>
            <a:p>
              <a:pPr algn="ctr" fontAlgn="auto">
                <a:spcBef>
                  <a:spcPts val="0"/>
                </a:spcBef>
                <a:spcAft>
                  <a:spcPts val="0"/>
                </a:spcAft>
                <a:defRPr/>
              </a:pPr>
              <a:endParaRPr lang="fr-FR" sz="800" b="1" u="sng" dirty="0" smtClean="0">
                <a:solidFill>
                  <a:srgbClr val="0000EA"/>
                </a:solidFill>
              </a:endParaRPr>
            </a:p>
            <a:p>
              <a:pPr marL="982663" indent="-287338" defTabSz="1077913">
                <a:buFont typeface="Courier New" panose="02070309020205020404" pitchFamily="49" charset="0"/>
                <a:buChar char="o"/>
              </a:pPr>
              <a:r>
                <a:rPr lang="fr-FR" sz="1400" dirty="0" smtClean="0"/>
                <a:t>Montage du dossier</a:t>
              </a:r>
            </a:p>
            <a:p>
              <a:pPr marL="982663" indent="-287338" defTabSz="1077913">
                <a:buFont typeface="Courier New" panose="02070309020205020404" pitchFamily="49" charset="0"/>
                <a:buChar char="o"/>
              </a:pPr>
              <a:r>
                <a:rPr lang="fr-FR" sz="1400" dirty="0" smtClean="0"/>
                <a:t>Hommage national à </a:t>
              </a:r>
              <a:br>
                <a:rPr lang="fr-FR" sz="1400" dirty="0" smtClean="0"/>
              </a:br>
              <a:r>
                <a:rPr lang="fr-FR" sz="1400" dirty="0" smtClean="0"/>
                <a:t>Jean Moulin (17 juin 2018)</a:t>
              </a:r>
            </a:p>
          </p:txBody>
        </p:sp>
      </p:grpSp>
      <p:grpSp>
        <p:nvGrpSpPr>
          <p:cNvPr id="14" name="Groupe 13"/>
          <p:cNvGrpSpPr/>
          <p:nvPr/>
        </p:nvGrpSpPr>
        <p:grpSpPr>
          <a:xfrm>
            <a:off x="387933" y="4002943"/>
            <a:ext cx="11077815" cy="1439639"/>
            <a:chOff x="-1582816" y="4217497"/>
            <a:chExt cx="11776364" cy="1358001"/>
          </a:xfrm>
        </p:grpSpPr>
        <p:sp>
          <p:nvSpPr>
            <p:cNvPr id="15" name="Flèche droite 14"/>
            <p:cNvSpPr/>
            <p:nvPr/>
          </p:nvSpPr>
          <p:spPr>
            <a:xfrm>
              <a:off x="-1582816" y="4217497"/>
              <a:ext cx="11776364" cy="1358001"/>
            </a:xfrm>
            <a:prstGeom prst="rightArrow">
              <a:avLst>
                <a:gd name="adj1" fmla="val 68129"/>
                <a:gd name="adj2" fmla="val 9479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l" rtl="0" fontAlgn="base">
                <a:spcBef>
                  <a:spcPct val="0"/>
                </a:spcBef>
                <a:spcAft>
                  <a:spcPct val="0"/>
                </a:spcAft>
                <a:defRPr kern="1200">
                  <a:solidFill>
                    <a:schemeClr val="lt1"/>
                  </a:solidFill>
                  <a:latin typeface="+mn-lt"/>
                  <a:ea typeface="+mn-ea"/>
                  <a:cs typeface="+mn-cs"/>
                </a:defRPr>
              </a:lvl1pPr>
              <a:lvl2pPr marL="455613" indent="1588" algn="l" rtl="0" fontAlgn="base">
                <a:spcBef>
                  <a:spcPct val="0"/>
                </a:spcBef>
                <a:spcAft>
                  <a:spcPct val="0"/>
                </a:spcAft>
                <a:defRPr kern="1200">
                  <a:solidFill>
                    <a:schemeClr val="lt1"/>
                  </a:solidFill>
                  <a:latin typeface="+mn-lt"/>
                  <a:ea typeface="+mn-ea"/>
                  <a:cs typeface="+mn-cs"/>
                </a:defRPr>
              </a:lvl2pPr>
              <a:lvl3pPr marL="912813" indent="1588" algn="l" rtl="0" fontAlgn="base">
                <a:spcBef>
                  <a:spcPct val="0"/>
                </a:spcBef>
                <a:spcAft>
                  <a:spcPct val="0"/>
                </a:spcAft>
                <a:defRPr kern="1200">
                  <a:solidFill>
                    <a:schemeClr val="lt1"/>
                  </a:solidFill>
                  <a:latin typeface="+mn-lt"/>
                  <a:ea typeface="+mn-ea"/>
                  <a:cs typeface="+mn-cs"/>
                </a:defRPr>
              </a:lvl3pPr>
              <a:lvl4pPr marL="1370013" indent="1588" algn="l" rtl="0" fontAlgn="base">
                <a:spcBef>
                  <a:spcPct val="0"/>
                </a:spcBef>
                <a:spcAft>
                  <a:spcPct val="0"/>
                </a:spcAft>
                <a:defRPr kern="1200">
                  <a:solidFill>
                    <a:schemeClr val="lt1"/>
                  </a:solidFill>
                  <a:latin typeface="+mn-lt"/>
                  <a:ea typeface="+mn-ea"/>
                  <a:cs typeface="+mn-cs"/>
                </a:defRPr>
              </a:lvl4pPr>
              <a:lvl5pPr marL="1827213" indent="1588"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dirty="0"/>
            </a:p>
          </p:txBody>
        </p:sp>
        <p:sp>
          <p:nvSpPr>
            <p:cNvPr id="16" name="Rectangle 15"/>
            <p:cNvSpPr/>
            <p:nvPr/>
          </p:nvSpPr>
          <p:spPr>
            <a:xfrm>
              <a:off x="93586" y="4420779"/>
              <a:ext cx="9199418" cy="900002"/>
            </a:xfrm>
            <a:prstGeom prst="rect">
              <a:avLst/>
            </a:prstGeom>
          </p:spPr>
          <p:txBody>
            <a:bodyPr wrap="square">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5613" indent="1588" algn="l" rtl="0" fontAlgn="base">
                <a:spcBef>
                  <a:spcPct val="0"/>
                </a:spcBef>
                <a:spcAft>
                  <a:spcPct val="0"/>
                </a:spcAft>
                <a:defRPr kern="1200">
                  <a:solidFill>
                    <a:schemeClr val="tx1"/>
                  </a:solidFill>
                  <a:latin typeface="Arial" charset="0"/>
                  <a:ea typeface="+mn-ea"/>
                  <a:cs typeface="+mn-cs"/>
                </a:defRPr>
              </a:lvl2pPr>
              <a:lvl3pPr marL="912813" indent="1588" algn="l" rtl="0" fontAlgn="base">
                <a:spcBef>
                  <a:spcPct val="0"/>
                </a:spcBef>
                <a:spcAft>
                  <a:spcPct val="0"/>
                </a:spcAft>
                <a:defRPr kern="1200">
                  <a:solidFill>
                    <a:schemeClr val="tx1"/>
                  </a:solidFill>
                  <a:latin typeface="Arial" charset="0"/>
                  <a:ea typeface="+mn-ea"/>
                  <a:cs typeface="+mn-cs"/>
                </a:defRPr>
              </a:lvl3pPr>
              <a:lvl4pPr marL="1370013" indent="1588" algn="l" rtl="0" fontAlgn="base">
                <a:spcBef>
                  <a:spcPct val="0"/>
                </a:spcBef>
                <a:spcAft>
                  <a:spcPct val="0"/>
                </a:spcAft>
                <a:defRPr kern="1200">
                  <a:solidFill>
                    <a:schemeClr val="tx1"/>
                  </a:solidFill>
                  <a:latin typeface="Arial" charset="0"/>
                  <a:ea typeface="+mn-ea"/>
                  <a:cs typeface="+mn-cs"/>
                </a:defRPr>
              </a:lvl4pPr>
              <a:lvl5pPr marL="1827213" indent="1588"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895350"/>
              <a:r>
                <a:rPr lang="fr-FR" sz="1600" b="1" dirty="0" smtClean="0">
                  <a:solidFill>
                    <a:srgbClr val="C00000"/>
                  </a:solidFill>
                </a:rPr>
                <a:t>                                                  </a:t>
              </a:r>
              <a:r>
                <a:rPr lang="fr-FR" b="1" dirty="0" smtClean="0">
                  <a:solidFill>
                    <a:srgbClr val="C00000"/>
                  </a:solidFill>
                </a:rPr>
                <a:t>Septembre – juin</a:t>
              </a:r>
            </a:p>
            <a:p>
              <a:pPr defTabSz="895350"/>
              <a:r>
                <a:rPr lang="fr-FR" sz="500" b="1" dirty="0" smtClean="0">
                  <a:solidFill>
                    <a:srgbClr val="C00000"/>
                  </a:solidFill>
                </a:rPr>
                <a:t>    </a:t>
              </a:r>
            </a:p>
            <a:p>
              <a:pPr marL="285750" indent="-285750">
                <a:buFont typeface="Courier New" panose="02070309020205020404" pitchFamily="49" charset="0"/>
                <a:buChar char="o"/>
              </a:pPr>
              <a:r>
                <a:rPr lang="fr-FR" sz="1400" b="1" u="sng" dirty="0" smtClean="0">
                  <a:solidFill>
                    <a:srgbClr val="0000EA"/>
                  </a:solidFill>
                </a:rPr>
                <a:t>CDSG/PRODEF et partenariats</a:t>
              </a:r>
              <a:r>
                <a:rPr lang="fr-FR" sz="1400" b="1" dirty="0" smtClean="0"/>
                <a:t>. </a:t>
              </a:r>
              <a:r>
                <a:rPr lang="fr-FR" sz="1400" dirty="0" smtClean="0"/>
                <a:t>Développement - Suivi – Visites – Nouveaux dossiers </a:t>
              </a:r>
            </a:p>
            <a:p>
              <a:pPr marL="285750" indent="-285750">
                <a:buFont typeface="Courier New" panose="02070309020205020404" pitchFamily="49" charset="0"/>
                <a:buChar char="o"/>
              </a:pPr>
              <a:endParaRPr lang="fr-FR" sz="500" dirty="0" smtClean="0"/>
            </a:p>
            <a:p>
              <a:pPr marL="285750" indent="-285750">
                <a:buFont typeface="Courier New" panose="02070309020205020404" pitchFamily="49" charset="0"/>
                <a:buChar char="o"/>
              </a:pPr>
              <a:r>
                <a:rPr lang="fr-FR" sz="1400" b="1" u="sng" dirty="0" smtClean="0">
                  <a:solidFill>
                    <a:srgbClr val="0000EA"/>
                  </a:solidFill>
                </a:rPr>
                <a:t>Actions liées au devoir de Mémoire </a:t>
              </a:r>
              <a:r>
                <a:rPr lang="fr-FR" sz="1400" dirty="0" smtClean="0"/>
                <a:t>(Concours – Visites – Soutien aux transports …)</a:t>
              </a:r>
            </a:p>
          </p:txBody>
        </p:sp>
      </p:grpSp>
      <p:grpSp>
        <p:nvGrpSpPr>
          <p:cNvPr id="17" name="Groupe 16"/>
          <p:cNvGrpSpPr/>
          <p:nvPr/>
        </p:nvGrpSpPr>
        <p:grpSpPr>
          <a:xfrm>
            <a:off x="378042" y="5667711"/>
            <a:ext cx="10373091" cy="984885"/>
            <a:chOff x="179512" y="5877272"/>
            <a:chExt cx="8712968" cy="984885"/>
          </a:xfrm>
        </p:grpSpPr>
        <p:sp>
          <p:nvSpPr>
            <p:cNvPr id="18" name="Rectangle 17"/>
            <p:cNvSpPr/>
            <p:nvPr/>
          </p:nvSpPr>
          <p:spPr>
            <a:xfrm>
              <a:off x="251520" y="5877272"/>
              <a:ext cx="8568952" cy="984885"/>
            </a:xfrm>
            <a:prstGeom prst="rect">
              <a:avLst/>
            </a:prstGeom>
          </p:spPr>
          <p:txBody>
            <a:bodyPr wrap="square">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5613" indent="1588" algn="l" rtl="0" fontAlgn="base">
                <a:spcBef>
                  <a:spcPct val="0"/>
                </a:spcBef>
                <a:spcAft>
                  <a:spcPct val="0"/>
                </a:spcAft>
                <a:defRPr kern="1200">
                  <a:solidFill>
                    <a:schemeClr val="tx1"/>
                  </a:solidFill>
                  <a:latin typeface="Arial" charset="0"/>
                  <a:ea typeface="+mn-ea"/>
                  <a:cs typeface="+mn-cs"/>
                </a:defRPr>
              </a:lvl2pPr>
              <a:lvl3pPr marL="912813" indent="1588" algn="l" rtl="0" fontAlgn="base">
                <a:spcBef>
                  <a:spcPct val="0"/>
                </a:spcBef>
                <a:spcAft>
                  <a:spcPct val="0"/>
                </a:spcAft>
                <a:defRPr kern="1200">
                  <a:solidFill>
                    <a:schemeClr val="tx1"/>
                  </a:solidFill>
                  <a:latin typeface="Arial" charset="0"/>
                  <a:ea typeface="+mn-ea"/>
                  <a:cs typeface="+mn-cs"/>
                </a:defRPr>
              </a:lvl3pPr>
              <a:lvl4pPr marL="1370013" indent="1588" algn="l" rtl="0" fontAlgn="base">
                <a:spcBef>
                  <a:spcPct val="0"/>
                </a:spcBef>
                <a:spcAft>
                  <a:spcPct val="0"/>
                </a:spcAft>
                <a:defRPr kern="1200">
                  <a:solidFill>
                    <a:schemeClr val="tx1"/>
                  </a:solidFill>
                  <a:latin typeface="Arial" charset="0"/>
                  <a:ea typeface="+mn-ea"/>
                  <a:cs typeface="+mn-cs"/>
                </a:defRPr>
              </a:lvl4pPr>
              <a:lvl5pPr marL="1827213" indent="1588"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285750" indent="-285750" algn="ctr"/>
              <a:r>
                <a:rPr lang="fr-FR" b="1" dirty="0" smtClean="0">
                  <a:solidFill>
                    <a:srgbClr val="C00000"/>
                  </a:solidFill>
                </a:rPr>
                <a:t>Septembre/octobre     &amp;      avril/mai</a:t>
              </a:r>
            </a:p>
            <a:p>
              <a:pPr marL="285750" indent="-285750" algn="ctr"/>
              <a:endParaRPr lang="fr-FR" sz="800" b="1" dirty="0" smtClean="0">
                <a:solidFill>
                  <a:srgbClr val="C00000"/>
                </a:solidFill>
              </a:endParaRPr>
            </a:p>
            <a:p>
              <a:pPr marL="285750" indent="-285750" algn="ctr"/>
              <a:r>
                <a:rPr lang="fr-FR" sz="1600" b="1" u="sng" dirty="0" smtClean="0">
                  <a:solidFill>
                    <a:srgbClr val="0000EA"/>
                  </a:solidFill>
                </a:rPr>
                <a:t>COPIL-CODIR du trinôme académique de BDX.    Réunions préparatoires / comités  </a:t>
              </a:r>
              <a:br>
                <a:rPr lang="fr-FR" sz="1600" b="1" u="sng" dirty="0" smtClean="0">
                  <a:solidFill>
                    <a:srgbClr val="0000EA"/>
                  </a:solidFill>
                </a:rPr>
              </a:br>
              <a:endParaRPr lang="fr-FR" sz="1600" b="1" dirty="0" smtClean="0">
                <a:solidFill>
                  <a:srgbClr val="C00000"/>
                </a:solidFill>
              </a:endParaRPr>
            </a:p>
          </p:txBody>
        </p:sp>
        <p:sp>
          <p:nvSpPr>
            <p:cNvPr id="19" name="Rectangle à coins arrondis 18"/>
            <p:cNvSpPr/>
            <p:nvPr/>
          </p:nvSpPr>
          <p:spPr>
            <a:xfrm>
              <a:off x="179512" y="5877272"/>
              <a:ext cx="8712968" cy="7920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l" rtl="0" fontAlgn="base">
                <a:spcBef>
                  <a:spcPct val="0"/>
                </a:spcBef>
                <a:spcAft>
                  <a:spcPct val="0"/>
                </a:spcAft>
                <a:defRPr kern="1200">
                  <a:solidFill>
                    <a:schemeClr val="lt1"/>
                  </a:solidFill>
                  <a:latin typeface="+mn-lt"/>
                  <a:ea typeface="+mn-ea"/>
                  <a:cs typeface="+mn-cs"/>
                </a:defRPr>
              </a:lvl1pPr>
              <a:lvl2pPr marL="455613" indent="1588" algn="l" rtl="0" fontAlgn="base">
                <a:spcBef>
                  <a:spcPct val="0"/>
                </a:spcBef>
                <a:spcAft>
                  <a:spcPct val="0"/>
                </a:spcAft>
                <a:defRPr kern="1200">
                  <a:solidFill>
                    <a:schemeClr val="lt1"/>
                  </a:solidFill>
                  <a:latin typeface="+mn-lt"/>
                  <a:ea typeface="+mn-ea"/>
                  <a:cs typeface="+mn-cs"/>
                </a:defRPr>
              </a:lvl2pPr>
              <a:lvl3pPr marL="912813" indent="1588" algn="l" rtl="0" fontAlgn="base">
                <a:spcBef>
                  <a:spcPct val="0"/>
                </a:spcBef>
                <a:spcAft>
                  <a:spcPct val="0"/>
                </a:spcAft>
                <a:defRPr kern="1200">
                  <a:solidFill>
                    <a:schemeClr val="lt1"/>
                  </a:solidFill>
                  <a:latin typeface="+mn-lt"/>
                  <a:ea typeface="+mn-ea"/>
                  <a:cs typeface="+mn-cs"/>
                </a:defRPr>
              </a:lvl3pPr>
              <a:lvl4pPr marL="1370013" indent="1588" algn="l" rtl="0" fontAlgn="base">
                <a:spcBef>
                  <a:spcPct val="0"/>
                </a:spcBef>
                <a:spcAft>
                  <a:spcPct val="0"/>
                </a:spcAft>
                <a:defRPr kern="1200">
                  <a:solidFill>
                    <a:schemeClr val="lt1"/>
                  </a:solidFill>
                  <a:latin typeface="+mn-lt"/>
                  <a:ea typeface="+mn-ea"/>
                  <a:cs typeface="+mn-cs"/>
                </a:defRPr>
              </a:lvl4pPr>
              <a:lvl5pPr marL="1827213" indent="1588"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dirty="0"/>
            </a:p>
          </p:txBody>
        </p:sp>
      </p:grpSp>
      <p:sp>
        <p:nvSpPr>
          <p:cNvPr id="20" name="Espace réservé du numéro de diapositive 6"/>
          <p:cNvSpPr>
            <a:spLocks noGrp="1"/>
          </p:cNvSpPr>
          <p:nvPr>
            <p:ph type="sldNum" sz="quarter" idx="12"/>
          </p:nvPr>
        </p:nvSpPr>
        <p:spPr>
          <a:xfrm>
            <a:off x="9448800" y="6492875"/>
            <a:ext cx="2743200" cy="365125"/>
          </a:xfrm>
        </p:spPr>
        <p:txBody>
          <a:bodyPr/>
          <a:lstStyle/>
          <a:p>
            <a:fld id="{710CF1C3-D5F4-4616-9FA8-457D6FE2C23C}" type="slidenum">
              <a:rPr lang="fr-FR" smtClean="0">
                <a:solidFill>
                  <a:schemeClr val="tx1"/>
                </a:solidFill>
              </a:rPr>
              <a:t>10</a:t>
            </a:fld>
            <a:endParaRPr lang="fr-FR" dirty="0">
              <a:solidFill>
                <a:schemeClr val="tx1"/>
              </a:solidFill>
            </a:endParaRPr>
          </a:p>
        </p:txBody>
      </p:sp>
    </p:spTree>
    <p:extLst>
      <p:ext uri="{BB962C8B-B14F-4D97-AF65-F5344CB8AC3E}">
        <p14:creationId xmlns:p14="http://schemas.microsoft.com/office/powerpoint/2010/main" val="39179175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1325563"/>
          </a:xfrm>
          <a:solidFill>
            <a:srgbClr val="0070C0"/>
          </a:solidFill>
        </p:spPr>
        <p:txBody>
          <a:bodyPr>
            <a:normAutofit/>
          </a:bodyPr>
          <a:lstStyle/>
          <a:p>
            <a:pPr algn="ctr"/>
            <a:r>
              <a:rPr lang="fr-FR" dirty="0">
                <a:solidFill>
                  <a:schemeClr val="bg1"/>
                </a:solidFill>
                <a:latin typeface="+mn-lt"/>
                <a:ea typeface="+mn-ea"/>
                <a:cs typeface="+mn-cs"/>
              </a:rPr>
              <a:t>Découpage de la journée</a:t>
            </a:r>
          </a:p>
        </p:txBody>
      </p:sp>
      <p:sp>
        <p:nvSpPr>
          <p:cNvPr id="3" name="Espace réservé du contenu 2"/>
          <p:cNvSpPr>
            <a:spLocks noGrp="1"/>
          </p:cNvSpPr>
          <p:nvPr>
            <p:ph idx="1"/>
          </p:nvPr>
        </p:nvSpPr>
        <p:spPr>
          <a:xfrm>
            <a:off x="287383" y="1489666"/>
            <a:ext cx="11678194" cy="4814417"/>
          </a:xfrm>
        </p:spPr>
        <p:txBody>
          <a:bodyPr>
            <a:normAutofit/>
          </a:bodyPr>
          <a:lstStyle/>
          <a:p>
            <a:r>
              <a:rPr lang="fr-FR" sz="2400" b="1" dirty="0" smtClean="0"/>
              <a:t>5h40.</a:t>
            </a:r>
            <a:r>
              <a:rPr lang="fr-FR" sz="2400" dirty="0" smtClean="0"/>
              <a:t> Rendez-vous </a:t>
            </a:r>
            <a:r>
              <a:rPr lang="fr-FR" sz="2400" dirty="0"/>
              <a:t>gare St </a:t>
            </a:r>
            <a:r>
              <a:rPr lang="fr-FR" sz="2400" dirty="0" smtClean="0"/>
              <a:t>Jean des participants. </a:t>
            </a:r>
            <a:r>
              <a:rPr lang="fr-FR" sz="2400" dirty="0"/>
              <a:t/>
            </a:r>
            <a:br>
              <a:rPr lang="fr-FR" sz="2400" dirty="0"/>
            </a:br>
            <a:r>
              <a:rPr lang="fr-FR" sz="2400" dirty="0" smtClean="0"/>
              <a:t>Présentation </a:t>
            </a:r>
            <a:r>
              <a:rPr lang="fr-FR" sz="2400" dirty="0"/>
              <a:t>des délégations des différents </a:t>
            </a:r>
            <a:r>
              <a:rPr lang="fr-FR" sz="2400" dirty="0" smtClean="0"/>
              <a:t>établissements.</a:t>
            </a:r>
            <a:r>
              <a:rPr lang="fr-FR" sz="2400" dirty="0"/>
              <a:t> </a:t>
            </a:r>
          </a:p>
          <a:p>
            <a:r>
              <a:rPr lang="fr-FR" sz="2400" b="1" dirty="0" smtClean="0"/>
              <a:t>6h23. </a:t>
            </a:r>
            <a:r>
              <a:rPr lang="fr-FR" sz="2400" dirty="0"/>
              <a:t>D</a:t>
            </a:r>
            <a:r>
              <a:rPr lang="fr-FR" sz="2400" dirty="0" smtClean="0"/>
              <a:t>épart </a:t>
            </a:r>
            <a:r>
              <a:rPr lang="fr-FR" sz="2400" dirty="0"/>
              <a:t>TGV, arrivée </a:t>
            </a:r>
            <a:r>
              <a:rPr lang="fr-FR" sz="2400" dirty="0" smtClean="0"/>
              <a:t>09h57.</a:t>
            </a:r>
            <a:br>
              <a:rPr lang="fr-FR" sz="2400" dirty="0" smtClean="0"/>
            </a:br>
            <a:r>
              <a:rPr lang="fr-FR" sz="2400" dirty="0" smtClean="0"/>
              <a:t>Déplacement </a:t>
            </a:r>
            <a:r>
              <a:rPr lang="fr-FR" sz="2400" dirty="0"/>
              <a:t>en bus </a:t>
            </a:r>
            <a:r>
              <a:rPr lang="fr-FR" sz="2400" dirty="0" smtClean="0"/>
              <a:t>militaire (GSBdD </a:t>
            </a:r>
            <a:r>
              <a:rPr lang="fr-FR" sz="2400" dirty="0" err="1" smtClean="0"/>
              <a:t>IdF</a:t>
            </a:r>
            <a:r>
              <a:rPr lang="fr-FR" sz="2400" dirty="0" smtClean="0"/>
              <a:t>) </a:t>
            </a:r>
            <a:r>
              <a:rPr lang="fr-FR" sz="2400" dirty="0"/>
              <a:t>jusqu’au </a:t>
            </a:r>
            <a:r>
              <a:rPr lang="fr-FR" sz="2400" dirty="0" smtClean="0"/>
              <a:t>Panthéon. </a:t>
            </a:r>
            <a:endParaRPr lang="fr-FR" sz="2400" dirty="0"/>
          </a:p>
          <a:p>
            <a:r>
              <a:rPr lang="fr-FR" sz="2400" b="1" dirty="0" smtClean="0"/>
              <a:t>10h30</a:t>
            </a:r>
            <a:r>
              <a:rPr lang="fr-FR" sz="2400" dirty="0" smtClean="0"/>
              <a:t>. Début </a:t>
            </a:r>
            <a:r>
              <a:rPr lang="fr-FR" sz="2400" dirty="0"/>
              <a:t>de la cérémonie en présence </a:t>
            </a:r>
            <a:r>
              <a:rPr lang="fr-FR" sz="2400" dirty="0" smtClean="0"/>
              <a:t>d’une autorité gouvernementale (</a:t>
            </a:r>
            <a:r>
              <a:rPr lang="fr-FR" sz="2400" dirty="0"/>
              <a:t>discours </a:t>
            </a:r>
            <a:r>
              <a:rPr lang="fr-FR" sz="2400" dirty="0" smtClean="0"/>
              <a:t>des autorités, </a:t>
            </a:r>
            <a:r>
              <a:rPr lang="fr-FR" sz="2400" dirty="0"/>
              <a:t>minute de silence, </a:t>
            </a:r>
            <a:r>
              <a:rPr lang="fr-FR" sz="2400" i="1" dirty="0"/>
              <a:t>Chant des Partisans</a:t>
            </a:r>
            <a:r>
              <a:rPr lang="fr-FR" sz="2400" dirty="0"/>
              <a:t> par </a:t>
            </a:r>
            <a:r>
              <a:rPr lang="fr-FR" sz="2400" dirty="0" smtClean="0"/>
              <a:t>le </a:t>
            </a:r>
            <a:r>
              <a:rPr lang="fr-FR" sz="2400" dirty="0" err="1" smtClean="0"/>
              <a:t>choeur</a:t>
            </a:r>
            <a:r>
              <a:rPr lang="fr-FR" sz="2400" dirty="0" smtClean="0"/>
              <a:t> </a:t>
            </a:r>
            <a:r>
              <a:rPr lang="fr-FR" sz="2400" dirty="0"/>
              <a:t>de l’Armée Française, visite du Panthéon</a:t>
            </a:r>
            <a:r>
              <a:rPr lang="fr-FR" sz="2400" dirty="0" smtClean="0"/>
              <a:t>)</a:t>
            </a:r>
            <a:r>
              <a:rPr lang="fr-FR" sz="2400" dirty="0"/>
              <a:t>.</a:t>
            </a:r>
          </a:p>
          <a:p>
            <a:r>
              <a:rPr lang="fr-FR" sz="2400" b="1" dirty="0"/>
              <a:t>Fin de cérémonie. </a:t>
            </a:r>
            <a:r>
              <a:rPr lang="fr-FR" sz="2400" dirty="0" smtClean="0"/>
              <a:t>Déplacement </a:t>
            </a:r>
            <a:r>
              <a:rPr lang="fr-FR" sz="2400" dirty="0"/>
              <a:t>vers l’hôtel des </a:t>
            </a:r>
            <a:r>
              <a:rPr lang="fr-FR" sz="2400" dirty="0" smtClean="0"/>
              <a:t>Invalides.</a:t>
            </a:r>
            <a:r>
              <a:rPr lang="fr-FR" sz="2400" dirty="0"/>
              <a:t/>
            </a:r>
            <a:br>
              <a:rPr lang="fr-FR" sz="2400" dirty="0"/>
            </a:br>
            <a:r>
              <a:rPr lang="fr-FR" sz="2400" dirty="0" smtClean="0"/>
              <a:t>Repas </a:t>
            </a:r>
            <a:r>
              <a:rPr lang="fr-FR" sz="2400" dirty="0"/>
              <a:t>aux Invalides </a:t>
            </a:r>
            <a:r>
              <a:rPr lang="fr-FR" sz="2400" dirty="0" smtClean="0"/>
              <a:t>(ou Ecole militaire) offert </a:t>
            </a:r>
            <a:r>
              <a:rPr lang="fr-FR" sz="2400" dirty="0"/>
              <a:t>par l’Association des amis de Jean </a:t>
            </a:r>
            <a:r>
              <a:rPr lang="fr-FR" sz="2400" dirty="0" smtClean="0"/>
              <a:t>Moulin.</a:t>
            </a:r>
            <a:endParaRPr lang="fr-FR" sz="2400" dirty="0"/>
          </a:p>
          <a:p>
            <a:r>
              <a:rPr lang="fr-FR" sz="2400" b="1" dirty="0" smtClean="0"/>
              <a:t>14h00. </a:t>
            </a:r>
            <a:r>
              <a:rPr lang="fr-FR" sz="2400" dirty="0" smtClean="0"/>
              <a:t>Présentation </a:t>
            </a:r>
            <a:r>
              <a:rPr lang="fr-FR" sz="2400" dirty="0"/>
              <a:t>du </a:t>
            </a:r>
            <a:r>
              <a:rPr lang="fr-FR" sz="2400" dirty="0" smtClean="0"/>
              <a:t>site des Invalides </a:t>
            </a:r>
            <a:r>
              <a:rPr lang="fr-FR" sz="2400" dirty="0"/>
              <a:t>puis visite du Musée de l’Armée (salles des deux guerres mondiales</a:t>
            </a:r>
            <a:r>
              <a:rPr lang="fr-FR" sz="2400" dirty="0" smtClean="0"/>
              <a:t>). Commentaires </a:t>
            </a:r>
            <a:r>
              <a:rPr lang="fr-FR" sz="2400" dirty="0"/>
              <a:t>par nos collègues </a:t>
            </a:r>
            <a:r>
              <a:rPr lang="fr-FR" sz="2400" dirty="0" smtClean="0"/>
              <a:t>historiens</a:t>
            </a:r>
            <a:r>
              <a:rPr lang="fr-FR" sz="2400" dirty="0"/>
              <a:t>.</a:t>
            </a:r>
          </a:p>
          <a:p>
            <a:r>
              <a:rPr lang="fr-FR" sz="2400" b="1" dirty="0" smtClean="0"/>
              <a:t>18h46</a:t>
            </a:r>
            <a:r>
              <a:rPr lang="fr-FR" sz="2400" dirty="0"/>
              <a:t>.</a:t>
            </a:r>
            <a:r>
              <a:rPr lang="fr-FR" sz="2400" dirty="0" smtClean="0"/>
              <a:t> </a:t>
            </a:r>
            <a:r>
              <a:rPr lang="fr-FR" sz="2400" dirty="0"/>
              <a:t>R</a:t>
            </a:r>
            <a:r>
              <a:rPr lang="fr-FR" sz="2400" dirty="0" smtClean="0"/>
              <a:t>etour TGV - Arrivée à Bordeaux </a:t>
            </a:r>
            <a:r>
              <a:rPr lang="fr-FR" sz="2400" dirty="0"/>
              <a:t>à </a:t>
            </a:r>
            <a:r>
              <a:rPr lang="fr-FR" sz="2400" b="1" dirty="0" smtClean="0"/>
              <a:t>22h29.</a:t>
            </a:r>
            <a:endParaRPr lang="fr-FR" sz="2400" dirty="0"/>
          </a:p>
        </p:txBody>
      </p:sp>
      <p:sp>
        <p:nvSpPr>
          <p:cNvPr id="6" name="ZoneTexte 5"/>
          <p:cNvSpPr txBox="1"/>
          <p:nvPr/>
        </p:nvSpPr>
        <p:spPr>
          <a:xfrm>
            <a:off x="844058" y="6409594"/>
            <a:ext cx="10471652" cy="369332"/>
          </a:xfrm>
          <a:prstGeom prst="rect">
            <a:avLst/>
          </a:prstGeom>
          <a:noFill/>
        </p:spPr>
        <p:txBody>
          <a:bodyPr wrap="square" rtlCol="0">
            <a:spAutoFit/>
          </a:bodyPr>
          <a:lstStyle/>
          <a:p>
            <a:pPr algn="ctr"/>
            <a:r>
              <a:rPr lang="fr-FR" b="1" dirty="0" smtClean="0"/>
              <a:t>3 élèves par classe – 2 accompagnants par classe – 5 accompagnants Trinôme académique Bordeaux </a:t>
            </a:r>
            <a:endParaRPr lang="fr-FR" b="1" dirty="0"/>
          </a:p>
        </p:txBody>
      </p:sp>
      <p:sp>
        <p:nvSpPr>
          <p:cNvPr id="5" name="Espace réservé du numéro de diapositive 6"/>
          <p:cNvSpPr>
            <a:spLocks noGrp="1"/>
          </p:cNvSpPr>
          <p:nvPr>
            <p:ph type="sldNum" sz="quarter" idx="12"/>
          </p:nvPr>
        </p:nvSpPr>
        <p:spPr>
          <a:xfrm>
            <a:off x="9448800" y="6492875"/>
            <a:ext cx="2743200" cy="365125"/>
          </a:xfrm>
        </p:spPr>
        <p:txBody>
          <a:bodyPr/>
          <a:lstStyle/>
          <a:p>
            <a:fld id="{710CF1C3-D5F4-4616-9FA8-457D6FE2C23C}" type="slidenum">
              <a:rPr lang="fr-FR" smtClean="0">
                <a:solidFill>
                  <a:schemeClr val="tx1"/>
                </a:solidFill>
              </a:rPr>
              <a:t>11</a:t>
            </a:fld>
            <a:endParaRPr lang="fr-FR" dirty="0">
              <a:solidFill>
                <a:schemeClr val="tx1"/>
              </a:solidFill>
            </a:endParaRPr>
          </a:p>
        </p:txBody>
      </p:sp>
    </p:spTree>
    <p:extLst>
      <p:ext uri="{BB962C8B-B14F-4D97-AF65-F5344CB8AC3E}">
        <p14:creationId xmlns:p14="http://schemas.microsoft.com/office/powerpoint/2010/main" val="10791202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70224" y="2642201"/>
            <a:ext cx="6107723" cy="3661871"/>
          </a:xfrm>
        </p:spPr>
        <p:txBody>
          <a:bodyPr/>
          <a:lstStyle/>
          <a:p>
            <a:r>
              <a:rPr lang="fr-FR" sz="6000" dirty="0" smtClean="0"/>
              <a:t> Qui ?</a:t>
            </a:r>
          </a:p>
          <a:p>
            <a:pPr lvl="1"/>
            <a:r>
              <a:rPr lang="fr-FR" sz="6000" dirty="0" smtClean="0"/>
              <a:t> Quand ?</a:t>
            </a:r>
          </a:p>
          <a:p>
            <a:pPr lvl="2"/>
            <a:r>
              <a:rPr lang="fr-FR" sz="6000" dirty="0" smtClean="0">
                <a:solidFill>
                  <a:srgbClr val="FF0000"/>
                </a:solidFill>
              </a:rPr>
              <a:t> Quoi ?</a:t>
            </a:r>
          </a:p>
          <a:p>
            <a:pPr lvl="3"/>
            <a:r>
              <a:rPr lang="fr-FR" sz="6000" dirty="0" smtClean="0"/>
              <a:t> Pourquoi ?</a:t>
            </a:r>
          </a:p>
        </p:txBody>
      </p:sp>
      <p:pic>
        <p:nvPicPr>
          <p:cNvPr id="6" name="Picture 3" descr="d:\utilisateurs\j.pinot2\AppData\Local\Microsoft\Windows\Temporary Internet Files\Content.Outlook\FI8HWUNS\BlocM_ARMEES_bleu-0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8259" y="1925515"/>
            <a:ext cx="1026341" cy="1274885"/>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2" descr="d:\utilisateurs\j.pinot2\AppData\Local\Microsoft\Windows\Temporary Internet Files\Content.Outlook\FI8HWUNS\2017_logo_academie_Bordeaux-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259" y="3596052"/>
            <a:ext cx="1004689" cy="12748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977" y="5284176"/>
            <a:ext cx="1022971" cy="1319989"/>
          </a:xfrm>
          <a:prstGeom prst="rect">
            <a:avLst/>
          </a:prstGeom>
          <a:noFill/>
          <a:ln w="6350">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sp>
        <p:nvSpPr>
          <p:cNvPr id="9" name="Titre 1"/>
          <p:cNvSpPr txBox="1">
            <a:spLocks/>
          </p:cNvSpPr>
          <p:nvPr/>
        </p:nvSpPr>
        <p:spPr>
          <a:xfrm>
            <a:off x="1" y="-112327"/>
            <a:ext cx="12191999" cy="1446550"/>
          </a:xfrm>
          <a:prstGeom prst="rect">
            <a:avLst/>
          </a:prstGeom>
          <a:solidFill>
            <a:srgbClr val="0070C0"/>
          </a:solidFill>
        </p:spPr>
        <p:txBody>
          <a:bodyPr wrap="square" rtlCol="0">
            <a:spAutoFit/>
          </a:bodyPr>
          <a:lstStyle>
            <a:defPPr>
              <a:defRPr lang="fr-FR"/>
            </a:defPPr>
            <a:lvl1pPr algn="ctr">
              <a:defRPr sz="4400">
                <a:solidFill>
                  <a:schemeClr val="bg1"/>
                </a:solidFill>
              </a:defRPr>
            </a:lvl1pPr>
          </a:lstStyle>
          <a:p>
            <a:r>
              <a:rPr lang="fr-FR" dirty="0" smtClean="0"/>
              <a:t>…Des </a:t>
            </a:r>
            <a:r>
              <a:rPr lang="fr-FR" dirty="0"/>
              <a:t>élèves au Panthéon?</a:t>
            </a:r>
          </a:p>
          <a:p>
            <a:r>
              <a:rPr lang="fr-FR" dirty="0"/>
              <a:t>Pour quoi faire? </a:t>
            </a:r>
          </a:p>
        </p:txBody>
      </p:sp>
      <p:sp>
        <p:nvSpPr>
          <p:cNvPr id="10" name="Espace réservé du numéro de diapositive 6"/>
          <p:cNvSpPr>
            <a:spLocks noGrp="1"/>
          </p:cNvSpPr>
          <p:nvPr>
            <p:ph type="sldNum" sz="quarter" idx="12"/>
          </p:nvPr>
        </p:nvSpPr>
        <p:spPr>
          <a:xfrm>
            <a:off x="9448800" y="6492875"/>
            <a:ext cx="2743200" cy="365125"/>
          </a:xfrm>
        </p:spPr>
        <p:txBody>
          <a:bodyPr/>
          <a:lstStyle/>
          <a:p>
            <a:fld id="{710CF1C3-D5F4-4616-9FA8-457D6FE2C23C}" type="slidenum">
              <a:rPr lang="fr-FR" smtClean="0">
                <a:solidFill>
                  <a:schemeClr val="tx1"/>
                </a:solidFill>
              </a:rPr>
              <a:t>12</a:t>
            </a:fld>
            <a:endParaRPr lang="fr-FR" dirty="0">
              <a:solidFill>
                <a:schemeClr val="tx1"/>
              </a:solidFill>
            </a:endParaRPr>
          </a:p>
        </p:txBody>
      </p:sp>
    </p:spTree>
    <p:extLst>
      <p:ext uri="{BB962C8B-B14F-4D97-AF65-F5344CB8AC3E}">
        <p14:creationId xmlns:p14="http://schemas.microsoft.com/office/powerpoint/2010/main" val="19661013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12192000" cy="1188720"/>
          </a:xfrm>
          <a:solidFill>
            <a:srgbClr val="0070C0"/>
          </a:solidFill>
        </p:spPr>
        <p:txBody>
          <a:bodyPr>
            <a:normAutofit/>
          </a:bodyPr>
          <a:lstStyle/>
          <a:p>
            <a:pPr algn="ctr"/>
            <a:r>
              <a:rPr lang="fr-FR" dirty="0">
                <a:solidFill>
                  <a:schemeClr val="bg1"/>
                </a:solidFill>
                <a:latin typeface="+mn-lt"/>
                <a:ea typeface="+mn-ea"/>
                <a:cs typeface="+mn-cs"/>
              </a:rPr>
              <a:t>Le matin : cérémonie au Panthéon</a:t>
            </a:r>
          </a:p>
        </p:txBody>
      </p:sp>
      <p:sp>
        <p:nvSpPr>
          <p:cNvPr id="3" name="Espace réservé du contenu 2"/>
          <p:cNvSpPr>
            <a:spLocks noGrp="1"/>
          </p:cNvSpPr>
          <p:nvPr>
            <p:ph idx="1"/>
          </p:nvPr>
        </p:nvSpPr>
        <p:spPr>
          <a:xfrm>
            <a:off x="24560" y="1635745"/>
            <a:ext cx="12425351" cy="4835402"/>
          </a:xfrm>
        </p:spPr>
        <p:txBody>
          <a:bodyPr>
            <a:noAutofit/>
          </a:bodyPr>
          <a:lstStyle/>
          <a:p>
            <a:pPr>
              <a:buFont typeface="Courier New" panose="02070309020205020404" pitchFamily="49" charset="0"/>
              <a:buChar char="o"/>
            </a:pPr>
            <a:r>
              <a:rPr lang="fr-FR" sz="3600" dirty="0" smtClean="0"/>
              <a:t> Un lieu </a:t>
            </a:r>
            <a:r>
              <a:rPr lang="fr-FR" sz="3600" b="1" dirty="0" smtClean="0">
                <a:solidFill>
                  <a:srgbClr val="140AE6"/>
                </a:solidFill>
              </a:rPr>
              <a:t>emblématique</a:t>
            </a:r>
            <a:r>
              <a:rPr lang="fr-FR" sz="3600" dirty="0" smtClean="0"/>
              <a:t> de la République…</a:t>
            </a:r>
          </a:p>
          <a:p>
            <a:pPr>
              <a:buFont typeface="Courier New" panose="02070309020205020404" pitchFamily="49" charset="0"/>
              <a:buChar char="o"/>
            </a:pPr>
            <a:endParaRPr lang="fr-FR" sz="1200" dirty="0" smtClean="0"/>
          </a:p>
          <a:p>
            <a:pPr>
              <a:buFont typeface="Courier New" panose="02070309020205020404" pitchFamily="49" charset="0"/>
              <a:buChar char="o"/>
            </a:pPr>
            <a:r>
              <a:rPr lang="fr-FR" sz="3600" dirty="0" smtClean="0"/>
              <a:t>  … pour une cérémonie de </a:t>
            </a:r>
            <a:r>
              <a:rPr lang="fr-FR" sz="3600" b="1" dirty="0" smtClean="0">
                <a:solidFill>
                  <a:srgbClr val="140AE6"/>
                </a:solidFill>
              </a:rPr>
              <a:t>commémoration nationale</a:t>
            </a:r>
            <a:r>
              <a:rPr lang="fr-FR" sz="3600" dirty="0" smtClean="0"/>
              <a:t>…</a:t>
            </a:r>
          </a:p>
          <a:p>
            <a:pPr>
              <a:buFont typeface="Courier New" panose="02070309020205020404" pitchFamily="49" charset="0"/>
              <a:buChar char="o"/>
            </a:pPr>
            <a:endParaRPr lang="fr-FR" sz="1200" dirty="0" smtClean="0"/>
          </a:p>
          <a:p>
            <a:pPr>
              <a:buFont typeface="Courier New" panose="02070309020205020404" pitchFamily="49" charset="0"/>
              <a:buChar char="o"/>
            </a:pPr>
            <a:r>
              <a:rPr lang="fr-FR" sz="3600" dirty="0" smtClean="0"/>
              <a:t>    … qui entre parfaitement dans le cadre </a:t>
            </a:r>
            <a:r>
              <a:rPr lang="fr-FR" sz="3600" b="1" dirty="0" smtClean="0">
                <a:solidFill>
                  <a:srgbClr val="140AE6"/>
                </a:solidFill>
              </a:rPr>
              <a:t>des programmes</a:t>
            </a:r>
            <a:r>
              <a:rPr lang="fr-FR" sz="3600" dirty="0" smtClean="0"/>
              <a:t>…</a:t>
            </a:r>
          </a:p>
          <a:p>
            <a:pPr>
              <a:buFont typeface="Courier New" panose="02070309020205020404" pitchFamily="49" charset="0"/>
              <a:buChar char="o"/>
            </a:pPr>
            <a:endParaRPr lang="fr-FR" sz="1200" dirty="0" smtClean="0"/>
          </a:p>
          <a:p>
            <a:pPr defTabSz="395288">
              <a:buFont typeface="Courier New" panose="02070309020205020404" pitchFamily="49" charset="0"/>
              <a:buChar char="o"/>
            </a:pPr>
            <a:r>
              <a:rPr lang="fr-FR" sz="3600" dirty="0" smtClean="0"/>
              <a:t>       … qui permet de </a:t>
            </a:r>
            <a:r>
              <a:rPr lang="fr-FR" sz="3600" b="1" dirty="0" smtClean="0">
                <a:solidFill>
                  <a:srgbClr val="140AE6"/>
                </a:solidFill>
              </a:rPr>
              <a:t>valoriser des élèves </a:t>
            </a:r>
            <a:r>
              <a:rPr lang="fr-FR" sz="3600" dirty="0" smtClean="0"/>
              <a:t>des CDSG et des  	 				      classes PRODEF…</a:t>
            </a:r>
          </a:p>
          <a:p>
            <a:pPr>
              <a:buFont typeface="Courier New" panose="02070309020205020404" pitchFamily="49" charset="0"/>
              <a:buChar char="o"/>
            </a:pPr>
            <a:endParaRPr lang="fr-FR" sz="1200" dirty="0" smtClean="0"/>
          </a:p>
          <a:p>
            <a:pPr>
              <a:buFont typeface="Courier New" panose="02070309020205020404" pitchFamily="49" charset="0"/>
              <a:buChar char="o"/>
            </a:pPr>
            <a:r>
              <a:rPr lang="fr-FR" sz="3600" dirty="0" smtClean="0"/>
              <a:t>          … et aux composantes du trinôme de </a:t>
            </a:r>
            <a:r>
              <a:rPr lang="fr-FR" sz="3600" b="1" dirty="0" smtClean="0">
                <a:solidFill>
                  <a:srgbClr val="140AE6"/>
                </a:solidFill>
              </a:rPr>
              <a:t>travailler ensemble</a:t>
            </a:r>
            <a:r>
              <a:rPr lang="fr-FR" sz="3600" dirty="0" smtClean="0"/>
              <a:t>. </a:t>
            </a:r>
            <a:endParaRPr lang="fr-FR" sz="3600" dirty="0"/>
          </a:p>
        </p:txBody>
      </p:sp>
      <p:sp>
        <p:nvSpPr>
          <p:cNvPr id="4" name="Espace réservé du numéro de diapositive 6"/>
          <p:cNvSpPr>
            <a:spLocks noGrp="1"/>
          </p:cNvSpPr>
          <p:nvPr>
            <p:ph type="sldNum" sz="quarter" idx="12"/>
          </p:nvPr>
        </p:nvSpPr>
        <p:spPr>
          <a:xfrm>
            <a:off x="9448800" y="6492875"/>
            <a:ext cx="2743200" cy="365125"/>
          </a:xfrm>
        </p:spPr>
        <p:txBody>
          <a:bodyPr/>
          <a:lstStyle/>
          <a:p>
            <a:fld id="{710CF1C3-D5F4-4616-9FA8-457D6FE2C23C}" type="slidenum">
              <a:rPr lang="fr-FR" smtClean="0">
                <a:solidFill>
                  <a:schemeClr val="tx1"/>
                </a:solidFill>
              </a:rPr>
              <a:t>13</a:t>
            </a:fld>
            <a:endParaRPr lang="fr-FR" dirty="0">
              <a:solidFill>
                <a:schemeClr val="tx1"/>
              </a:solidFill>
            </a:endParaRPr>
          </a:p>
        </p:txBody>
      </p:sp>
    </p:spTree>
    <p:extLst>
      <p:ext uri="{BB962C8B-B14F-4D97-AF65-F5344CB8AC3E}">
        <p14:creationId xmlns:p14="http://schemas.microsoft.com/office/powerpoint/2010/main" val="32458584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vert="horz" lIns="91440" tIns="45720" rIns="91440" bIns="45720" rtlCol="0">
            <a:noAutofit/>
          </a:bodyPr>
          <a:lstStyle/>
          <a:p>
            <a:pPr>
              <a:buFont typeface="Wingdings" panose="05000000000000000000" pitchFamily="2" charset="2"/>
              <a:buChar char="§"/>
            </a:pPr>
            <a:r>
              <a:rPr lang="fr-FR" sz="3600" b="1" dirty="0" smtClean="0">
                <a:solidFill>
                  <a:srgbClr val="140AE6"/>
                </a:solidFill>
              </a:rPr>
              <a:t> 2014. </a:t>
            </a:r>
            <a:r>
              <a:rPr lang="fr-FR" sz="3600" dirty="0"/>
              <a:t>V</a:t>
            </a:r>
            <a:r>
              <a:rPr lang="fr-FR" sz="3600" dirty="0" smtClean="0"/>
              <a:t>isite des Invalides</a:t>
            </a:r>
          </a:p>
          <a:p>
            <a:pPr>
              <a:buFont typeface="Wingdings" panose="05000000000000000000" pitchFamily="2" charset="2"/>
              <a:buChar char="§"/>
            </a:pPr>
            <a:endParaRPr lang="fr-FR" sz="1200" dirty="0"/>
          </a:p>
          <a:p>
            <a:pPr lvl="1">
              <a:buFont typeface="Wingdings" panose="05000000000000000000" pitchFamily="2" charset="2"/>
              <a:buChar char="§"/>
            </a:pPr>
            <a:r>
              <a:rPr lang="fr-FR" sz="3600" b="1" dirty="0" smtClean="0">
                <a:solidFill>
                  <a:srgbClr val="140AE6"/>
                </a:solidFill>
              </a:rPr>
              <a:t> 2015. </a:t>
            </a:r>
            <a:r>
              <a:rPr lang="fr-FR" sz="3600" dirty="0"/>
              <a:t>V</a:t>
            </a:r>
            <a:r>
              <a:rPr lang="fr-FR" sz="3600" dirty="0" smtClean="0"/>
              <a:t>isite de l’Assemblée nationale</a:t>
            </a:r>
          </a:p>
          <a:p>
            <a:pPr>
              <a:buFont typeface="Wingdings" panose="05000000000000000000" pitchFamily="2" charset="2"/>
              <a:buChar char="§"/>
            </a:pPr>
            <a:endParaRPr lang="fr-FR" sz="1200" dirty="0"/>
          </a:p>
          <a:p>
            <a:pPr lvl="2">
              <a:buFont typeface="Wingdings" panose="05000000000000000000" pitchFamily="2" charset="2"/>
              <a:buChar char="§"/>
            </a:pPr>
            <a:r>
              <a:rPr lang="fr-FR" sz="3600" b="1" dirty="0" smtClean="0">
                <a:solidFill>
                  <a:srgbClr val="140AE6"/>
                </a:solidFill>
              </a:rPr>
              <a:t> 2016. </a:t>
            </a:r>
            <a:r>
              <a:rPr lang="fr-FR" sz="3600" dirty="0"/>
              <a:t>V</a:t>
            </a:r>
            <a:r>
              <a:rPr lang="fr-FR" sz="3600" dirty="0" smtClean="0"/>
              <a:t>isite du Sénat</a:t>
            </a:r>
          </a:p>
          <a:p>
            <a:pPr>
              <a:buFont typeface="Wingdings" panose="05000000000000000000" pitchFamily="2" charset="2"/>
              <a:buChar char="§"/>
            </a:pPr>
            <a:endParaRPr lang="fr-FR" sz="1200" dirty="0"/>
          </a:p>
          <a:p>
            <a:pPr lvl="3">
              <a:buFont typeface="Wingdings" panose="05000000000000000000" pitchFamily="2" charset="2"/>
              <a:buChar char="§"/>
            </a:pPr>
            <a:r>
              <a:rPr lang="fr-FR" sz="3600" b="1" dirty="0" smtClean="0">
                <a:solidFill>
                  <a:srgbClr val="140AE6"/>
                </a:solidFill>
              </a:rPr>
              <a:t> 2017. </a:t>
            </a:r>
            <a:r>
              <a:rPr lang="fr-FR" sz="3600" dirty="0"/>
              <a:t>V</a:t>
            </a:r>
            <a:r>
              <a:rPr lang="fr-FR" sz="3600" dirty="0" smtClean="0"/>
              <a:t>isite des Invalides</a:t>
            </a:r>
          </a:p>
          <a:p>
            <a:pPr>
              <a:buFont typeface="Wingdings" panose="05000000000000000000" pitchFamily="2" charset="2"/>
              <a:buChar char="§"/>
            </a:pPr>
            <a:endParaRPr lang="fr-FR" sz="1200" dirty="0"/>
          </a:p>
          <a:p>
            <a:pPr lvl="4">
              <a:buFont typeface="Wingdings" panose="05000000000000000000" pitchFamily="2" charset="2"/>
              <a:buChar char="§"/>
            </a:pPr>
            <a:r>
              <a:rPr lang="fr-FR" sz="3600" b="1" dirty="0" smtClean="0">
                <a:solidFill>
                  <a:srgbClr val="140AE6"/>
                </a:solidFill>
              </a:rPr>
              <a:t> 2018 </a:t>
            </a:r>
            <a:r>
              <a:rPr lang="fr-FR" sz="3600" dirty="0"/>
              <a:t>… v</a:t>
            </a:r>
            <a:r>
              <a:rPr lang="fr-FR" sz="3600" dirty="0" smtClean="0"/>
              <a:t>isite des Invalides</a:t>
            </a:r>
            <a:endParaRPr lang="fr-FR" sz="3600" dirty="0"/>
          </a:p>
        </p:txBody>
      </p:sp>
      <p:sp>
        <p:nvSpPr>
          <p:cNvPr id="5" name="Titre 1"/>
          <p:cNvSpPr>
            <a:spLocks noGrp="1"/>
          </p:cNvSpPr>
          <p:nvPr>
            <p:ph type="title"/>
          </p:nvPr>
        </p:nvSpPr>
        <p:spPr>
          <a:xfrm>
            <a:off x="0" y="0"/>
            <a:ext cx="12192000" cy="1188720"/>
          </a:xfrm>
          <a:solidFill>
            <a:srgbClr val="0070C0"/>
          </a:solidFill>
        </p:spPr>
        <p:txBody>
          <a:bodyPr>
            <a:normAutofit/>
          </a:bodyPr>
          <a:lstStyle/>
          <a:p>
            <a:pPr algn="ctr"/>
            <a:r>
              <a:rPr lang="fr-FR" dirty="0">
                <a:solidFill>
                  <a:schemeClr val="bg1"/>
                </a:solidFill>
                <a:latin typeface="+mn-lt"/>
                <a:ea typeface="+mn-ea"/>
                <a:cs typeface="+mn-cs"/>
              </a:rPr>
              <a:t>L’après-midi: lieux emblématiques</a:t>
            </a:r>
          </a:p>
        </p:txBody>
      </p:sp>
      <p:sp>
        <p:nvSpPr>
          <p:cNvPr id="4" name="ZoneTexte 3"/>
          <p:cNvSpPr txBox="1"/>
          <p:nvPr/>
        </p:nvSpPr>
        <p:spPr>
          <a:xfrm>
            <a:off x="465991" y="6101863"/>
            <a:ext cx="11359662" cy="461665"/>
          </a:xfrm>
          <a:prstGeom prst="rect">
            <a:avLst/>
          </a:prstGeom>
          <a:solidFill>
            <a:srgbClr val="FFFFA3"/>
          </a:solidFill>
          <a:ln w="25400">
            <a:solidFill>
              <a:srgbClr val="FF0000"/>
            </a:solidFill>
          </a:ln>
        </p:spPr>
        <p:txBody>
          <a:bodyPr wrap="square" rtlCol="0">
            <a:spAutoFit/>
          </a:bodyPr>
          <a:lstStyle/>
          <a:p>
            <a:pPr algn="ctr"/>
            <a:r>
              <a:rPr lang="fr-FR" sz="2400" b="1" dirty="0" smtClean="0"/>
              <a:t>Lieux de la Mémoire  -  de Témoignages -  de nos Valeurs communes – de la République</a:t>
            </a:r>
            <a:endParaRPr lang="fr-FR" sz="2400" b="1" dirty="0"/>
          </a:p>
        </p:txBody>
      </p:sp>
      <p:sp>
        <p:nvSpPr>
          <p:cNvPr id="6" name="Espace réservé du numéro de diapositive 6"/>
          <p:cNvSpPr>
            <a:spLocks noGrp="1"/>
          </p:cNvSpPr>
          <p:nvPr>
            <p:ph type="sldNum" sz="quarter" idx="12"/>
          </p:nvPr>
        </p:nvSpPr>
        <p:spPr>
          <a:xfrm>
            <a:off x="9448800" y="6492875"/>
            <a:ext cx="2743200" cy="365125"/>
          </a:xfrm>
        </p:spPr>
        <p:txBody>
          <a:bodyPr/>
          <a:lstStyle/>
          <a:p>
            <a:fld id="{710CF1C3-D5F4-4616-9FA8-457D6FE2C23C}" type="slidenum">
              <a:rPr lang="fr-FR" smtClean="0">
                <a:solidFill>
                  <a:schemeClr val="tx1"/>
                </a:solidFill>
              </a:rPr>
              <a:t>14</a:t>
            </a:fld>
            <a:endParaRPr lang="fr-FR" dirty="0">
              <a:solidFill>
                <a:schemeClr val="tx1"/>
              </a:solidFill>
            </a:endParaRPr>
          </a:p>
        </p:txBody>
      </p:sp>
    </p:spTree>
    <p:extLst>
      <p:ext uri="{BB962C8B-B14F-4D97-AF65-F5344CB8AC3E}">
        <p14:creationId xmlns:p14="http://schemas.microsoft.com/office/powerpoint/2010/main" val="30462133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0" descr="F:\P109093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22256" y="5082307"/>
            <a:ext cx="2183154" cy="1667902"/>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6557" y="4807422"/>
            <a:ext cx="2587377" cy="1942787"/>
          </a:xfrm>
          <a:prstGeom prst="rect">
            <a:avLst/>
          </a:prstGeom>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1901" y="3693823"/>
            <a:ext cx="2467019" cy="1852413"/>
          </a:xfrm>
          <a:prstGeom prst="rect">
            <a:avLst/>
          </a:prstGeom>
        </p:spPr>
      </p:pic>
      <p:pic>
        <p:nvPicPr>
          <p:cNvPr id="2" name="Imag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91132" y="3746303"/>
            <a:ext cx="1785621" cy="2089106"/>
          </a:xfrm>
          <a:prstGeom prst="rect">
            <a:avLst/>
          </a:prstGeom>
        </p:spPr>
      </p:pic>
      <p:pic>
        <p:nvPicPr>
          <p:cNvPr id="3" name="Imag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4151" y="2222517"/>
            <a:ext cx="2360285" cy="1770214"/>
          </a:xfrm>
          <a:prstGeom prst="rect">
            <a:avLst/>
          </a:prstGeom>
        </p:spPr>
      </p:pic>
      <p:pic>
        <p:nvPicPr>
          <p:cNvPr id="4" name="Imag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45064" y="626850"/>
            <a:ext cx="2295641" cy="1721731"/>
          </a:xfrm>
          <a:prstGeom prst="rect">
            <a:avLst/>
          </a:prstGeom>
        </p:spPr>
      </p:pic>
      <p:pic>
        <p:nvPicPr>
          <p:cNvPr id="5" name="Imag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16452" y="626850"/>
            <a:ext cx="2127556" cy="1595667"/>
          </a:xfrm>
          <a:prstGeom prst="rect">
            <a:avLst/>
          </a:prstGeom>
        </p:spPr>
      </p:pic>
      <p:pic>
        <p:nvPicPr>
          <p:cNvPr id="6" name="Imag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77430" y="4620029"/>
            <a:ext cx="2185048" cy="1638786"/>
          </a:xfrm>
          <a:prstGeom prst="rect">
            <a:avLst/>
          </a:prstGeom>
        </p:spPr>
      </p:pic>
      <p:pic>
        <p:nvPicPr>
          <p:cNvPr id="9" name="Picture 3" descr="F:\Photos Trinome\2016-06-17_panthéon.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31906" y="2530147"/>
            <a:ext cx="2699739" cy="20131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F:\Photos Trinome\IMG_1987.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2335" y="121363"/>
            <a:ext cx="2359133" cy="17693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F:\Photos Trinome\IMG_2038.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043072" y="1751582"/>
            <a:ext cx="2438812" cy="182911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F:\Photos Trinome\IMG_204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47843" y="5001458"/>
            <a:ext cx="2223870" cy="166790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F:\P1100017.JPG"/>
          <p:cNvPicPr>
            <a:picLocks noChangeAspect="1" noChangeArrowheads="1"/>
          </p:cNvPicPr>
          <p:nvPr/>
        </p:nvPicPr>
        <p:blipFill rotWithShape="1">
          <a:blip r:embed="rId14" cstate="email">
            <a:extLst>
              <a:ext uri="{28A0092B-C50C-407E-A947-70E740481C1C}">
                <a14:useLocalDpi xmlns:a14="http://schemas.microsoft.com/office/drawing/2010/main" val="0"/>
              </a:ext>
            </a:extLst>
          </a:blip>
          <a:srcRect r="7990" b="10929"/>
          <a:stretch/>
        </p:blipFill>
        <p:spPr bwMode="auto">
          <a:xfrm>
            <a:off x="7250410" y="3107624"/>
            <a:ext cx="2186854" cy="15896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4757279" y="203839"/>
            <a:ext cx="2791228" cy="1716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8684099" y="142289"/>
            <a:ext cx="2996398" cy="369332"/>
          </a:xfrm>
          <a:prstGeom prst="rect">
            <a:avLst/>
          </a:prstGeom>
        </p:spPr>
        <p:txBody>
          <a:bodyPr wrap="none">
            <a:spAutoFit/>
          </a:bodyPr>
          <a:lstStyle/>
          <a:p>
            <a:r>
              <a:rPr lang="fr-FR" b="1" dirty="0"/>
              <a:t>« C’est un honneur d’être là </a:t>
            </a:r>
            <a:r>
              <a:rPr lang="fr-FR" b="1" dirty="0" smtClean="0"/>
              <a:t>»</a:t>
            </a:r>
            <a:endParaRPr lang="fr-FR" b="1" dirty="0"/>
          </a:p>
        </p:txBody>
      </p:sp>
      <p:sp>
        <p:nvSpPr>
          <p:cNvPr id="17" name="Espace réservé du numéro de diapositive 6"/>
          <p:cNvSpPr>
            <a:spLocks noGrp="1"/>
          </p:cNvSpPr>
          <p:nvPr>
            <p:ph type="sldNum" sz="quarter" idx="12"/>
          </p:nvPr>
        </p:nvSpPr>
        <p:spPr>
          <a:xfrm>
            <a:off x="9448800" y="6492875"/>
            <a:ext cx="2743200" cy="365125"/>
          </a:xfrm>
        </p:spPr>
        <p:txBody>
          <a:bodyPr/>
          <a:lstStyle/>
          <a:p>
            <a:fld id="{710CF1C3-D5F4-4616-9FA8-457D6FE2C23C}" type="slidenum">
              <a:rPr lang="fr-FR" smtClean="0">
                <a:solidFill>
                  <a:schemeClr val="tx1"/>
                </a:solidFill>
              </a:rPr>
              <a:t>15</a:t>
            </a:fld>
            <a:endParaRPr lang="fr-FR" dirty="0">
              <a:solidFill>
                <a:schemeClr val="tx1"/>
              </a:solidFill>
            </a:endParaRPr>
          </a:p>
        </p:txBody>
      </p:sp>
    </p:spTree>
    <p:extLst>
      <p:ext uri="{BB962C8B-B14F-4D97-AF65-F5344CB8AC3E}">
        <p14:creationId xmlns:p14="http://schemas.microsoft.com/office/powerpoint/2010/main" val="18897253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70224" y="2642201"/>
            <a:ext cx="6107723" cy="3661871"/>
          </a:xfrm>
        </p:spPr>
        <p:txBody>
          <a:bodyPr/>
          <a:lstStyle/>
          <a:p>
            <a:r>
              <a:rPr lang="fr-FR" sz="6000" dirty="0" smtClean="0"/>
              <a:t> Qui ?</a:t>
            </a:r>
          </a:p>
          <a:p>
            <a:pPr lvl="1"/>
            <a:r>
              <a:rPr lang="fr-FR" sz="6000" dirty="0" smtClean="0"/>
              <a:t> Quand ?</a:t>
            </a:r>
          </a:p>
          <a:p>
            <a:pPr lvl="2"/>
            <a:r>
              <a:rPr lang="fr-FR" sz="6000" dirty="0" smtClean="0"/>
              <a:t> Quoi ?</a:t>
            </a:r>
          </a:p>
          <a:p>
            <a:pPr lvl="3"/>
            <a:r>
              <a:rPr lang="fr-FR" sz="6000" dirty="0" smtClean="0">
                <a:solidFill>
                  <a:srgbClr val="FF0000"/>
                </a:solidFill>
              </a:rPr>
              <a:t> Pourquoi ?</a:t>
            </a:r>
          </a:p>
        </p:txBody>
      </p:sp>
      <p:pic>
        <p:nvPicPr>
          <p:cNvPr id="6" name="Picture 3" descr="d:\utilisateurs\j.pinot2\AppData\Local\Microsoft\Windows\Temporary Internet Files\Content.Outlook\FI8HWUNS\BlocM_ARMEES_bleu-0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8259" y="1925515"/>
            <a:ext cx="1026341" cy="1274885"/>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2" descr="d:\utilisateurs\j.pinot2\AppData\Local\Microsoft\Windows\Temporary Internet Files\Content.Outlook\FI8HWUNS\2017_logo_academie_Bordeaux-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259" y="3596052"/>
            <a:ext cx="1004689" cy="12748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977" y="5284176"/>
            <a:ext cx="1022971" cy="1319989"/>
          </a:xfrm>
          <a:prstGeom prst="rect">
            <a:avLst/>
          </a:prstGeom>
          <a:noFill/>
          <a:ln w="6350">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sp>
        <p:nvSpPr>
          <p:cNvPr id="9" name="Titre 1"/>
          <p:cNvSpPr txBox="1">
            <a:spLocks/>
          </p:cNvSpPr>
          <p:nvPr/>
        </p:nvSpPr>
        <p:spPr>
          <a:xfrm>
            <a:off x="1" y="-112327"/>
            <a:ext cx="12191999" cy="1446550"/>
          </a:xfrm>
          <a:prstGeom prst="rect">
            <a:avLst/>
          </a:prstGeom>
          <a:solidFill>
            <a:srgbClr val="0070C0"/>
          </a:solidFill>
        </p:spPr>
        <p:txBody>
          <a:bodyPr wrap="square" rtlCol="0">
            <a:spAutoFit/>
          </a:bodyPr>
          <a:lstStyle>
            <a:defPPr>
              <a:defRPr lang="fr-FR"/>
            </a:defPPr>
            <a:lvl1pPr algn="ctr">
              <a:defRPr sz="4400">
                <a:solidFill>
                  <a:schemeClr val="bg1"/>
                </a:solidFill>
              </a:defRPr>
            </a:lvl1pPr>
          </a:lstStyle>
          <a:p>
            <a:r>
              <a:rPr lang="fr-FR" dirty="0" smtClean="0"/>
              <a:t>…Des </a:t>
            </a:r>
            <a:r>
              <a:rPr lang="fr-FR" dirty="0"/>
              <a:t>élèves au Panthéon?</a:t>
            </a:r>
          </a:p>
          <a:p>
            <a:r>
              <a:rPr lang="fr-FR" dirty="0"/>
              <a:t>Pour quoi faire? </a:t>
            </a:r>
          </a:p>
        </p:txBody>
      </p:sp>
      <p:sp>
        <p:nvSpPr>
          <p:cNvPr id="10" name="Espace réservé du numéro de diapositive 6"/>
          <p:cNvSpPr>
            <a:spLocks noGrp="1"/>
          </p:cNvSpPr>
          <p:nvPr>
            <p:ph type="sldNum" sz="quarter" idx="12"/>
          </p:nvPr>
        </p:nvSpPr>
        <p:spPr>
          <a:xfrm>
            <a:off x="9448800" y="6492875"/>
            <a:ext cx="2743200" cy="365125"/>
          </a:xfrm>
        </p:spPr>
        <p:txBody>
          <a:bodyPr/>
          <a:lstStyle/>
          <a:p>
            <a:fld id="{710CF1C3-D5F4-4616-9FA8-457D6FE2C23C}" type="slidenum">
              <a:rPr lang="fr-FR" smtClean="0">
                <a:solidFill>
                  <a:schemeClr val="tx1"/>
                </a:solidFill>
              </a:rPr>
              <a:t>16</a:t>
            </a:fld>
            <a:endParaRPr lang="fr-FR" dirty="0">
              <a:solidFill>
                <a:schemeClr val="tx1"/>
              </a:solidFill>
            </a:endParaRPr>
          </a:p>
        </p:txBody>
      </p:sp>
    </p:spTree>
    <p:extLst>
      <p:ext uri="{BB962C8B-B14F-4D97-AF65-F5344CB8AC3E}">
        <p14:creationId xmlns:p14="http://schemas.microsoft.com/office/powerpoint/2010/main" val="39116938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12192000" cy="1257300"/>
          </a:xfrm>
          <a:solidFill>
            <a:srgbClr val="0070C0"/>
          </a:solidFill>
        </p:spPr>
        <p:txBody>
          <a:bodyPr>
            <a:noAutofit/>
          </a:bodyPr>
          <a:lstStyle/>
          <a:p>
            <a:pPr algn="ctr"/>
            <a:r>
              <a:rPr lang="fr-FR" dirty="0">
                <a:solidFill>
                  <a:schemeClr val="bg1"/>
                </a:solidFill>
                <a:latin typeface="+mn-lt"/>
                <a:ea typeface="+mn-ea"/>
                <a:cs typeface="+mn-cs"/>
              </a:rPr>
              <a:t>Pour quoi faire? </a:t>
            </a:r>
          </a:p>
        </p:txBody>
      </p:sp>
      <p:sp>
        <p:nvSpPr>
          <p:cNvPr id="3" name="Espace réservé du contenu 2"/>
          <p:cNvSpPr>
            <a:spLocks noGrp="1"/>
          </p:cNvSpPr>
          <p:nvPr>
            <p:ph idx="1"/>
          </p:nvPr>
        </p:nvSpPr>
        <p:spPr>
          <a:xfrm>
            <a:off x="72521" y="1779787"/>
            <a:ext cx="12046958" cy="4629806"/>
          </a:xfrm>
        </p:spPr>
        <p:txBody>
          <a:bodyPr vert="horz" lIns="91440" tIns="45720" rIns="91440" bIns="45720" rtlCol="0">
            <a:noAutofit/>
          </a:bodyPr>
          <a:lstStyle/>
          <a:p>
            <a:pPr>
              <a:buFont typeface="Courier New" panose="02070309020205020404" pitchFamily="49" charset="0"/>
              <a:buChar char="o"/>
              <a:tabLst>
                <a:tab pos="536575" algn="l"/>
              </a:tabLst>
            </a:pPr>
            <a:r>
              <a:rPr lang="fr-FR" sz="3600" dirty="0" smtClean="0"/>
              <a:t>  </a:t>
            </a:r>
            <a:r>
              <a:rPr lang="fr-FR" sz="3600" b="1" dirty="0" smtClean="0">
                <a:solidFill>
                  <a:srgbClr val="140AE6"/>
                </a:solidFill>
              </a:rPr>
              <a:t>Transmettre</a:t>
            </a:r>
            <a:r>
              <a:rPr lang="fr-FR" sz="3600" dirty="0" smtClean="0"/>
              <a:t> </a:t>
            </a:r>
            <a:r>
              <a:rPr lang="fr-FR" sz="3600" dirty="0"/>
              <a:t>la </a:t>
            </a:r>
            <a:r>
              <a:rPr lang="fr-FR" sz="3600" dirty="0" smtClean="0"/>
              <a:t>mémoire et </a:t>
            </a:r>
            <a:r>
              <a:rPr lang="fr-FR" sz="3600" b="1" dirty="0" smtClean="0">
                <a:solidFill>
                  <a:srgbClr val="140AE6"/>
                </a:solidFill>
              </a:rPr>
              <a:t>partager</a:t>
            </a:r>
            <a:r>
              <a:rPr lang="fr-FR" sz="3600" dirty="0" smtClean="0"/>
              <a:t> des valeurs communes.</a:t>
            </a:r>
          </a:p>
          <a:p>
            <a:pPr>
              <a:buFont typeface="Courier New" panose="02070309020205020404" pitchFamily="49" charset="0"/>
              <a:buChar char="o"/>
              <a:tabLst>
                <a:tab pos="447675" algn="l"/>
              </a:tabLst>
            </a:pPr>
            <a:r>
              <a:rPr lang="fr-FR" sz="3600" dirty="0" smtClean="0"/>
              <a:t>  </a:t>
            </a:r>
            <a:r>
              <a:rPr lang="fr-FR" sz="3600" b="1" dirty="0" smtClean="0">
                <a:solidFill>
                  <a:srgbClr val="140AE6"/>
                </a:solidFill>
              </a:rPr>
              <a:t>Illustrer</a:t>
            </a:r>
            <a:r>
              <a:rPr lang="fr-FR" sz="3600" dirty="0" smtClean="0"/>
              <a:t> </a:t>
            </a:r>
            <a:r>
              <a:rPr lang="fr-FR" sz="3600" dirty="0"/>
              <a:t>le parcours de </a:t>
            </a:r>
            <a:r>
              <a:rPr lang="fr-FR" sz="3600" dirty="0" smtClean="0"/>
              <a:t>citoyenneté en lien avec les  </a:t>
            </a:r>
            <a:br>
              <a:rPr lang="fr-FR" sz="3600" dirty="0" smtClean="0"/>
            </a:br>
            <a:r>
              <a:rPr lang="fr-FR" sz="3600" dirty="0" smtClean="0"/>
              <a:t>  programmes scolaires dans le cadre d’un projet pédagogique.</a:t>
            </a:r>
            <a:endParaRPr lang="fr-FR" sz="1200" dirty="0"/>
          </a:p>
          <a:p>
            <a:pPr>
              <a:buFont typeface="Courier New" panose="02070309020205020404" pitchFamily="49" charset="0"/>
              <a:buChar char="o"/>
              <a:tabLst>
                <a:tab pos="447675" algn="l"/>
              </a:tabLst>
            </a:pPr>
            <a:r>
              <a:rPr lang="fr-FR" sz="3600" dirty="0" smtClean="0"/>
              <a:t>  </a:t>
            </a:r>
            <a:r>
              <a:rPr lang="fr-FR" sz="3600" b="1" dirty="0" smtClean="0">
                <a:solidFill>
                  <a:srgbClr val="140AE6"/>
                </a:solidFill>
              </a:rPr>
              <a:t>Valoriser</a:t>
            </a:r>
            <a:r>
              <a:rPr lang="fr-FR" sz="3600" dirty="0" smtClean="0"/>
              <a:t> les CDSG et </a:t>
            </a:r>
            <a:r>
              <a:rPr lang="fr-FR" sz="3600" b="1" dirty="0" smtClean="0">
                <a:solidFill>
                  <a:srgbClr val="140AE6"/>
                </a:solidFill>
              </a:rPr>
              <a:t>motiver</a:t>
            </a:r>
            <a:r>
              <a:rPr lang="fr-FR" sz="3600" dirty="0" smtClean="0"/>
              <a:t> les élèves. </a:t>
            </a:r>
            <a:br>
              <a:rPr lang="fr-FR" sz="3600" dirty="0" smtClean="0"/>
            </a:br>
            <a:r>
              <a:rPr lang="fr-FR" sz="3600" dirty="0" smtClean="0"/>
              <a:t>  Voyage hors de la région. Renforcer la cohésion d’un groupe.</a:t>
            </a:r>
            <a:endParaRPr lang="fr-FR" sz="1200" dirty="0" smtClean="0"/>
          </a:p>
          <a:p>
            <a:pPr marL="360363" indent="-360363">
              <a:buFont typeface="Courier New" panose="02070309020205020404" pitchFamily="49" charset="0"/>
              <a:buChar char="o"/>
            </a:pPr>
            <a:r>
              <a:rPr lang="fr-FR" sz="3600" dirty="0" smtClean="0"/>
              <a:t> </a:t>
            </a:r>
            <a:r>
              <a:rPr lang="fr-FR" sz="3600" b="1" dirty="0" smtClean="0">
                <a:solidFill>
                  <a:srgbClr val="140AE6"/>
                </a:solidFill>
              </a:rPr>
              <a:t>Découvrir</a:t>
            </a:r>
            <a:r>
              <a:rPr lang="fr-FR" sz="3600" dirty="0" smtClean="0"/>
              <a:t> Paris et des sites emblématiques de la</a:t>
            </a:r>
            <a:br>
              <a:rPr lang="fr-FR" sz="3600" dirty="0" smtClean="0"/>
            </a:br>
            <a:r>
              <a:rPr lang="fr-FR" sz="3600" dirty="0" smtClean="0"/>
              <a:t> république.</a:t>
            </a:r>
            <a:endParaRPr lang="fr-FR" sz="1200" dirty="0" smtClean="0"/>
          </a:p>
          <a:p>
            <a:pPr>
              <a:buFont typeface="Courier New" panose="02070309020205020404" pitchFamily="49" charset="0"/>
              <a:buChar char="o"/>
              <a:tabLst>
                <a:tab pos="536575" algn="l"/>
              </a:tabLst>
            </a:pPr>
            <a:r>
              <a:rPr lang="fr-FR" sz="3600" dirty="0" smtClean="0"/>
              <a:t>  </a:t>
            </a:r>
            <a:r>
              <a:rPr lang="fr-FR" sz="3600" b="1" dirty="0" smtClean="0">
                <a:solidFill>
                  <a:srgbClr val="140AE6"/>
                </a:solidFill>
              </a:rPr>
              <a:t>Fédérer pour agir </a:t>
            </a:r>
            <a:r>
              <a:rPr lang="fr-FR" sz="3600" dirty="0" smtClean="0"/>
              <a:t>ensemble au sein du Trinôme académique.</a:t>
            </a:r>
            <a:endParaRPr lang="fr-FR" sz="3600" dirty="0"/>
          </a:p>
        </p:txBody>
      </p:sp>
      <p:sp>
        <p:nvSpPr>
          <p:cNvPr id="4" name="Espace réservé du numéro de diapositive 6"/>
          <p:cNvSpPr>
            <a:spLocks noGrp="1"/>
          </p:cNvSpPr>
          <p:nvPr>
            <p:ph type="sldNum" sz="quarter" idx="12"/>
          </p:nvPr>
        </p:nvSpPr>
        <p:spPr>
          <a:xfrm>
            <a:off x="9448800" y="6492875"/>
            <a:ext cx="2743200" cy="365125"/>
          </a:xfrm>
        </p:spPr>
        <p:txBody>
          <a:bodyPr/>
          <a:lstStyle/>
          <a:p>
            <a:fld id="{710CF1C3-D5F4-4616-9FA8-457D6FE2C23C}" type="slidenum">
              <a:rPr lang="fr-FR" smtClean="0">
                <a:solidFill>
                  <a:schemeClr val="tx1"/>
                </a:solidFill>
              </a:rPr>
              <a:t>17</a:t>
            </a:fld>
            <a:endParaRPr lang="fr-FR" dirty="0">
              <a:solidFill>
                <a:schemeClr val="tx1"/>
              </a:solidFill>
            </a:endParaRPr>
          </a:p>
        </p:txBody>
      </p:sp>
    </p:spTree>
    <p:extLst>
      <p:ext uri="{BB962C8B-B14F-4D97-AF65-F5344CB8AC3E}">
        <p14:creationId xmlns:p14="http://schemas.microsoft.com/office/powerpoint/2010/main" val="19296394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923692" y="1432104"/>
            <a:ext cx="6717323" cy="5315578"/>
          </a:xfrm>
        </p:spPr>
        <p:txBody>
          <a:bodyPr>
            <a:normAutofit/>
          </a:bodyPr>
          <a:lstStyle/>
          <a:p>
            <a:pPr marL="0" indent="0" algn="ctr">
              <a:buNone/>
            </a:pPr>
            <a:r>
              <a:rPr lang="fr-FR" sz="3600" dirty="0"/>
              <a:t>Aujourd'hui, jeunesse, </a:t>
            </a:r>
            <a:br>
              <a:rPr lang="fr-FR" sz="3600" dirty="0"/>
            </a:br>
            <a:r>
              <a:rPr lang="fr-FR" sz="3600" dirty="0" smtClean="0"/>
              <a:t>puisses-tu </a:t>
            </a:r>
            <a:r>
              <a:rPr lang="fr-FR" sz="3600" dirty="0"/>
              <a:t>penser à cet homme comme tu aurais approché tes mains de sa pauvre face informe du dernier jour, </a:t>
            </a:r>
            <a:r>
              <a:rPr lang="fr-FR" sz="3600" dirty="0" smtClean="0"/>
              <a:t/>
            </a:r>
            <a:br>
              <a:rPr lang="fr-FR" sz="3600" dirty="0" smtClean="0"/>
            </a:br>
            <a:r>
              <a:rPr lang="fr-FR" sz="3600" dirty="0" smtClean="0"/>
              <a:t>de </a:t>
            </a:r>
            <a:r>
              <a:rPr lang="fr-FR" sz="3600" dirty="0"/>
              <a:t>ses lèvres qui n'avaient </a:t>
            </a:r>
            <a:r>
              <a:rPr lang="fr-FR" sz="3600" dirty="0" smtClean="0"/>
              <a:t>pas </a:t>
            </a:r>
            <a:r>
              <a:rPr lang="fr-FR" sz="3600" dirty="0"/>
              <a:t>parlé. </a:t>
            </a:r>
            <a:r>
              <a:rPr lang="fr-FR" sz="3600" dirty="0" smtClean="0"/>
              <a:t/>
            </a:r>
            <a:br>
              <a:rPr lang="fr-FR" sz="3600" dirty="0" smtClean="0"/>
            </a:br>
            <a:r>
              <a:rPr lang="fr-FR" sz="3600" dirty="0" smtClean="0"/>
              <a:t>Ce </a:t>
            </a:r>
            <a:r>
              <a:rPr lang="fr-FR" sz="3600" dirty="0"/>
              <a:t>jour-là, elle était </a:t>
            </a:r>
            <a:r>
              <a:rPr lang="fr-FR" sz="3600" dirty="0" smtClean="0"/>
              <a:t/>
            </a:r>
            <a:br>
              <a:rPr lang="fr-FR" sz="3600" dirty="0" smtClean="0"/>
            </a:br>
            <a:r>
              <a:rPr lang="fr-FR" sz="3600" dirty="0" smtClean="0"/>
              <a:t>le </a:t>
            </a:r>
            <a:r>
              <a:rPr lang="fr-FR" sz="3600" dirty="0"/>
              <a:t>visage de la </a:t>
            </a:r>
            <a:r>
              <a:rPr lang="fr-FR" sz="3600" dirty="0" smtClean="0"/>
              <a:t>France.</a:t>
            </a:r>
            <a:r>
              <a:rPr lang="fr-FR" sz="3600" dirty="0"/>
              <a:t> </a:t>
            </a:r>
          </a:p>
          <a:p>
            <a:pPr marL="0" indent="0" algn="r">
              <a:buNone/>
            </a:pPr>
            <a:r>
              <a:rPr lang="fr-FR" sz="2400" u="sng" dirty="0"/>
              <a:t>André Malraux, </a:t>
            </a:r>
            <a:r>
              <a:rPr lang="fr-FR" sz="2400" u="sng" dirty="0" smtClean="0"/>
              <a:t>1964</a:t>
            </a:r>
            <a:endParaRPr lang="fr-FR" sz="2400" u="sng"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258956"/>
            <a:ext cx="4651130" cy="5599044"/>
          </a:xfrm>
          <a:prstGeom prst="rect">
            <a:avLst/>
          </a:prstGeom>
        </p:spPr>
      </p:pic>
      <p:sp>
        <p:nvSpPr>
          <p:cNvPr id="2" name="Titre 1"/>
          <p:cNvSpPr>
            <a:spLocks noGrp="1"/>
          </p:cNvSpPr>
          <p:nvPr>
            <p:ph type="title"/>
          </p:nvPr>
        </p:nvSpPr>
        <p:spPr>
          <a:xfrm>
            <a:off x="0" y="0"/>
            <a:ext cx="12192000" cy="1257300"/>
          </a:xfrm>
          <a:solidFill>
            <a:schemeClr val="accent1">
              <a:lumMod val="75000"/>
            </a:schemeClr>
          </a:solidFill>
        </p:spPr>
        <p:txBody>
          <a:bodyPr>
            <a:noAutofit/>
          </a:bodyPr>
          <a:lstStyle/>
          <a:p>
            <a:pPr algn="ctr"/>
            <a:r>
              <a:rPr lang="fr-FR" dirty="0" smtClean="0">
                <a:solidFill>
                  <a:schemeClr val="bg1"/>
                </a:solidFill>
                <a:latin typeface="+mn-lt"/>
                <a:ea typeface="+mn-ea"/>
                <a:cs typeface="+mn-cs"/>
              </a:rPr>
              <a:t>«</a:t>
            </a:r>
            <a:r>
              <a:rPr lang="fr-FR" dirty="0">
                <a:solidFill>
                  <a:schemeClr val="bg1"/>
                </a:solidFill>
                <a:latin typeface="+mn-lt"/>
                <a:ea typeface="+mn-ea"/>
                <a:cs typeface="+mn-cs"/>
              </a:rPr>
              <a:t> C’est un honneur d’être là » </a:t>
            </a:r>
            <a:r>
              <a:rPr lang="fr-FR" sz="3200" dirty="0">
                <a:solidFill>
                  <a:schemeClr val="bg1"/>
                </a:solidFill>
                <a:latin typeface="+mn-lt"/>
                <a:ea typeface="+mn-ea"/>
                <a:cs typeface="+mn-cs"/>
              </a:rPr>
              <a:t>- mot </a:t>
            </a:r>
            <a:r>
              <a:rPr lang="fr-FR" sz="3200" dirty="0" smtClean="0">
                <a:solidFill>
                  <a:schemeClr val="bg1"/>
                </a:solidFill>
                <a:latin typeface="+mn-lt"/>
                <a:ea typeface="+mn-ea"/>
                <a:cs typeface="+mn-cs"/>
              </a:rPr>
              <a:t>d’élève.</a:t>
            </a:r>
            <a:endParaRPr lang="fr-FR" sz="3200" dirty="0">
              <a:solidFill>
                <a:schemeClr val="bg1"/>
              </a:solidFill>
              <a:latin typeface="+mn-lt"/>
              <a:ea typeface="+mn-ea"/>
              <a:cs typeface="+mn-cs"/>
            </a:endParaRPr>
          </a:p>
        </p:txBody>
      </p:sp>
      <p:sp>
        <p:nvSpPr>
          <p:cNvPr id="5" name="Espace réservé du numéro de diapositive 6"/>
          <p:cNvSpPr>
            <a:spLocks noGrp="1"/>
          </p:cNvSpPr>
          <p:nvPr>
            <p:ph type="sldNum" sz="quarter" idx="12"/>
          </p:nvPr>
        </p:nvSpPr>
        <p:spPr>
          <a:xfrm>
            <a:off x="9448800" y="6492875"/>
            <a:ext cx="2743200" cy="365125"/>
          </a:xfrm>
        </p:spPr>
        <p:txBody>
          <a:bodyPr/>
          <a:lstStyle/>
          <a:p>
            <a:fld id="{710CF1C3-D5F4-4616-9FA8-457D6FE2C23C}" type="slidenum">
              <a:rPr lang="fr-FR" smtClean="0">
                <a:solidFill>
                  <a:schemeClr val="tx1"/>
                </a:solidFill>
              </a:rPr>
              <a:t>18</a:t>
            </a:fld>
            <a:endParaRPr lang="fr-FR" dirty="0">
              <a:solidFill>
                <a:schemeClr val="tx1"/>
              </a:solidFill>
            </a:endParaRPr>
          </a:p>
        </p:txBody>
      </p:sp>
    </p:spTree>
    <p:extLst>
      <p:ext uri="{BB962C8B-B14F-4D97-AF65-F5344CB8AC3E}">
        <p14:creationId xmlns:p14="http://schemas.microsoft.com/office/powerpoint/2010/main" val="23511860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98749" y="2703333"/>
            <a:ext cx="7146579" cy="3808111"/>
          </a:xfrm>
        </p:spPr>
        <p:txBody>
          <a:bodyPr>
            <a:normAutofit fontScale="92500" lnSpcReduction="10000"/>
          </a:bodyPr>
          <a:lstStyle/>
          <a:p>
            <a:pPr marL="0" indent="0" algn="ctr">
              <a:buNone/>
            </a:pPr>
            <a:r>
              <a:rPr lang="fr-FR" sz="3600" dirty="0" smtClean="0"/>
              <a:t>La participation active et consciente des jeunes est fondamentale pour le succès de cet apprentissage civique, en particulier dans les activités proposées par les trinômes académiques.</a:t>
            </a:r>
          </a:p>
          <a:p>
            <a:pPr marL="0" indent="0" algn="ctr">
              <a:buNone/>
            </a:pPr>
            <a:endParaRPr lang="fr-FR" sz="3600" dirty="0" smtClean="0"/>
          </a:p>
          <a:p>
            <a:pPr marL="0" indent="0" algn="ctr">
              <a:buNone/>
            </a:pPr>
            <a:r>
              <a:rPr lang="fr-FR" sz="3600" b="1" dirty="0" smtClean="0">
                <a:solidFill>
                  <a:srgbClr val="140AE6"/>
                </a:solidFill>
              </a:rPr>
              <a:t>Fédérer pour réunir, communiquer, comprendre, agir et réussir! </a:t>
            </a:r>
            <a:endParaRPr lang="fr-FR" sz="2400" b="1" u="sng" dirty="0">
              <a:solidFill>
                <a:srgbClr val="140AE6"/>
              </a:solidFill>
            </a:endParaRPr>
          </a:p>
        </p:txBody>
      </p:sp>
      <p:sp>
        <p:nvSpPr>
          <p:cNvPr id="2" name="Titre 1"/>
          <p:cNvSpPr>
            <a:spLocks noGrp="1"/>
          </p:cNvSpPr>
          <p:nvPr>
            <p:ph type="title"/>
          </p:nvPr>
        </p:nvSpPr>
        <p:spPr>
          <a:xfrm>
            <a:off x="0" y="0"/>
            <a:ext cx="12192000" cy="1257300"/>
          </a:xfrm>
          <a:solidFill>
            <a:schemeClr val="accent1">
              <a:lumMod val="75000"/>
            </a:schemeClr>
          </a:solidFill>
        </p:spPr>
        <p:txBody>
          <a:bodyPr>
            <a:noAutofit/>
          </a:bodyPr>
          <a:lstStyle/>
          <a:p>
            <a:pPr algn="ctr"/>
            <a:r>
              <a:rPr lang="fr-FR" dirty="0" smtClean="0">
                <a:solidFill>
                  <a:schemeClr val="bg1"/>
                </a:solidFill>
                <a:latin typeface="+mn-lt"/>
                <a:ea typeface="+mn-ea"/>
                <a:cs typeface="+mn-cs"/>
              </a:rPr>
              <a:t>Action du trinôme au profit de la jeunesse</a:t>
            </a:r>
            <a:endParaRPr lang="fr-FR" sz="3200" dirty="0">
              <a:solidFill>
                <a:schemeClr val="bg1"/>
              </a:solidFill>
              <a:latin typeface="+mn-lt"/>
              <a:ea typeface="+mn-ea"/>
              <a:cs typeface="+mn-cs"/>
            </a:endParaRPr>
          </a:p>
        </p:txBody>
      </p:sp>
      <p:pic>
        <p:nvPicPr>
          <p:cNvPr id="5"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16278" y="1940286"/>
            <a:ext cx="4281972" cy="447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271519" y="1340122"/>
            <a:ext cx="11733376" cy="1200329"/>
          </a:xfrm>
          <a:prstGeom prst="rect">
            <a:avLst/>
          </a:prstGeom>
          <a:noFill/>
        </p:spPr>
        <p:txBody>
          <a:bodyPr wrap="square" rtlCol="0">
            <a:spAutoFit/>
          </a:bodyPr>
          <a:lstStyle/>
          <a:p>
            <a:r>
              <a:rPr lang="fr-FR" i="1" dirty="0" smtClean="0"/>
              <a:t>« La mission de l’éducation nationale est , d’assurer sous la conduite des maîtres et des professeurs, une éducation globale visant à former des futurs citoyens responsables, prêts à contribuer au développement et au rayonnement de leur pays (…). L’éducation est un acte global qui n’est pas réductible aux activités scolaires, l’esprit de défense est une attitude civique qui n’est pas limitée aux activités militaires ». </a:t>
            </a:r>
            <a:r>
              <a:rPr lang="fr-FR" u="sng" dirty="0" smtClean="0"/>
              <a:t>Extrait du préambule du Protocole interministériel 2016</a:t>
            </a:r>
            <a:r>
              <a:rPr lang="fr-FR" i="1" dirty="0" smtClean="0"/>
              <a:t>.</a:t>
            </a:r>
            <a:endParaRPr lang="fr-FR" i="1" dirty="0"/>
          </a:p>
        </p:txBody>
      </p:sp>
      <p:sp>
        <p:nvSpPr>
          <p:cNvPr id="7" name="Espace réservé du numéro de diapositive 6"/>
          <p:cNvSpPr>
            <a:spLocks noGrp="1"/>
          </p:cNvSpPr>
          <p:nvPr>
            <p:ph type="sldNum" sz="quarter" idx="12"/>
          </p:nvPr>
        </p:nvSpPr>
        <p:spPr>
          <a:xfrm>
            <a:off x="9448800" y="6492875"/>
            <a:ext cx="2743200" cy="365125"/>
          </a:xfrm>
        </p:spPr>
        <p:txBody>
          <a:bodyPr/>
          <a:lstStyle/>
          <a:p>
            <a:fld id="{710CF1C3-D5F4-4616-9FA8-457D6FE2C23C}" type="slidenum">
              <a:rPr lang="fr-FR" smtClean="0">
                <a:solidFill>
                  <a:schemeClr val="tx1"/>
                </a:solidFill>
              </a:rPr>
              <a:t>19</a:t>
            </a:fld>
            <a:endParaRPr lang="fr-FR" dirty="0">
              <a:solidFill>
                <a:schemeClr val="tx1"/>
              </a:solidFill>
            </a:endParaRPr>
          </a:p>
        </p:txBody>
      </p:sp>
    </p:spTree>
    <p:extLst>
      <p:ext uri="{BB962C8B-B14F-4D97-AF65-F5344CB8AC3E}">
        <p14:creationId xmlns:p14="http://schemas.microsoft.com/office/powerpoint/2010/main" val="6332638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4560" y="1733266"/>
            <a:ext cx="7920111" cy="5124734"/>
          </a:xfrm>
          <a:prstGeom prst="rect">
            <a:avLst/>
          </a:prstGeom>
        </p:spPr>
      </p:pic>
      <p:sp>
        <p:nvSpPr>
          <p:cNvPr id="3" name="Titre 1"/>
          <p:cNvSpPr txBox="1">
            <a:spLocks/>
          </p:cNvSpPr>
          <p:nvPr/>
        </p:nvSpPr>
        <p:spPr>
          <a:xfrm>
            <a:off x="1" y="-112327"/>
            <a:ext cx="12191999" cy="1845593"/>
          </a:xfrm>
          <a:prstGeom prst="rect">
            <a:avLst/>
          </a:prstGeom>
          <a:solidFill>
            <a:schemeClr val="accent1">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6000" dirty="0">
                <a:solidFill>
                  <a:schemeClr val="bg1"/>
                </a:solidFill>
                <a:latin typeface="+mn-lt"/>
                <a:ea typeface="+mn-ea"/>
                <a:cs typeface="+mn-cs"/>
              </a:rPr>
              <a:t>…Des élèves au Panthéon?</a:t>
            </a:r>
          </a:p>
          <a:p>
            <a:pPr algn="ctr"/>
            <a:r>
              <a:rPr lang="fr-FR" sz="6000" dirty="0">
                <a:solidFill>
                  <a:schemeClr val="bg1"/>
                </a:solidFill>
                <a:latin typeface="+mn-lt"/>
                <a:ea typeface="+mn-ea"/>
                <a:cs typeface="+mn-cs"/>
              </a:rPr>
              <a:t>Pour quoi faire? </a:t>
            </a:r>
          </a:p>
        </p:txBody>
      </p:sp>
      <p:sp>
        <p:nvSpPr>
          <p:cNvPr id="4" name="Espace réservé du numéro de diapositive 6"/>
          <p:cNvSpPr>
            <a:spLocks noGrp="1"/>
          </p:cNvSpPr>
          <p:nvPr>
            <p:ph type="sldNum" sz="quarter" idx="12"/>
          </p:nvPr>
        </p:nvSpPr>
        <p:spPr>
          <a:xfrm>
            <a:off x="9448800" y="6492875"/>
            <a:ext cx="2743200" cy="365125"/>
          </a:xfrm>
        </p:spPr>
        <p:txBody>
          <a:bodyPr/>
          <a:lstStyle/>
          <a:p>
            <a:fld id="{710CF1C3-D5F4-4616-9FA8-457D6FE2C23C}" type="slidenum">
              <a:rPr lang="fr-FR" smtClean="0">
                <a:solidFill>
                  <a:schemeClr val="tx1"/>
                </a:solidFill>
              </a:rPr>
              <a:t>2</a:t>
            </a:fld>
            <a:endParaRPr lang="fr-FR" dirty="0">
              <a:solidFill>
                <a:schemeClr val="tx1"/>
              </a:solidFill>
            </a:endParaRPr>
          </a:p>
        </p:txBody>
      </p:sp>
    </p:spTree>
    <p:extLst>
      <p:ext uri="{BB962C8B-B14F-4D97-AF65-F5344CB8AC3E}">
        <p14:creationId xmlns:p14="http://schemas.microsoft.com/office/powerpoint/2010/main" val="40253974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122832" y="1294979"/>
            <a:ext cx="5876109" cy="4781006"/>
          </a:xfrm>
        </p:spPr>
        <p:txBody>
          <a:bodyPr>
            <a:normAutofit lnSpcReduction="10000"/>
          </a:bodyPr>
          <a:lstStyle/>
          <a:p>
            <a:pPr>
              <a:buFont typeface="Wingdings" panose="05000000000000000000" pitchFamily="2" charset="2"/>
              <a:buChar char="ü"/>
            </a:pPr>
            <a:r>
              <a:rPr lang="fr-FR" sz="4800" dirty="0" smtClean="0"/>
              <a:t> De l’idée…à l’élève,</a:t>
            </a:r>
          </a:p>
          <a:p>
            <a:pPr>
              <a:buFont typeface="Wingdings" panose="05000000000000000000" pitchFamily="2" charset="2"/>
              <a:buChar char="ü"/>
            </a:pPr>
            <a:endParaRPr lang="fr-FR" sz="2200" dirty="0"/>
          </a:p>
          <a:p>
            <a:pPr>
              <a:buFont typeface="Wingdings" panose="05000000000000000000" pitchFamily="2" charset="2"/>
              <a:buChar char="ü"/>
            </a:pPr>
            <a:r>
              <a:rPr lang="fr-FR" sz="4800" dirty="0" smtClean="0"/>
              <a:t> l’architecture </a:t>
            </a:r>
            <a:r>
              <a:rPr lang="fr-FR" sz="4800" dirty="0"/>
              <a:t>d’une pédagogie de </a:t>
            </a:r>
            <a:r>
              <a:rPr lang="fr-FR" sz="4800" dirty="0" smtClean="0"/>
              <a:t>projet</a:t>
            </a:r>
          </a:p>
          <a:p>
            <a:pPr marL="0" indent="0">
              <a:buNone/>
            </a:pPr>
            <a:endParaRPr lang="fr-FR" sz="2200" dirty="0"/>
          </a:p>
          <a:p>
            <a:pPr>
              <a:buFont typeface="Wingdings" panose="05000000000000000000" pitchFamily="2" charset="2"/>
              <a:buChar char="ü"/>
            </a:pPr>
            <a:r>
              <a:rPr lang="fr-FR" sz="4800" dirty="0" smtClean="0"/>
              <a:t> qui </a:t>
            </a:r>
            <a:r>
              <a:rPr lang="fr-FR" sz="4800" dirty="0"/>
              <a:t>met en œuvre tous les acteurs du trinôme académique</a:t>
            </a:r>
          </a:p>
          <a:p>
            <a:pPr>
              <a:buFont typeface="Wingdings" panose="05000000000000000000" pitchFamily="2" charset="2"/>
              <a:buChar char="ü"/>
            </a:pPr>
            <a:endParaRPr lang="fr-FR" dirty="0"/>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51176" y="2845456"/>
            <a:ext cx="5036024" cy="3777018"/>
          </a:xfrm>
        </p:spPr>
      </p:pic>
      <p:pic>
        <p:nvPicPr>
          <p:cNvPr id="4" name="Picture 9"/>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26292"/>
          <a:stretch/>
        </p:blipFill>
        <p:spPr bwMode="auto">
          <a:xfrm>
            <a:off x="6096000" y="109182"/>
            <a:ext cx="3134613" cy="3666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ce réservé du numéro de diapositive 6"/>
          <p:cNvSpPr>
            <a:spLocks noGrp="1"/>
          </p:cNvSpPr>
          <p:nvPr>
            <p:ph type="sldNum" sz="quarter" idx="12"/>
          </p:nvPr>
        </p:nvSpPr>
        <p:spPr>
          <a:xfrm>
            <a:off x="9448800" y="6492875"/>
            <a:ext cx="2743200" cy="365125"/>
          </a:xfrm>
        </p:spPr>
        <p:txBody>
          <a:bodyPr/>
          <a:lstStyle/>
          <a:p>
            <a:fld id="{710CF1C3-D5F4-4616-9FA8-457D6FE2C23C}" type="slidenum">
              <a:rPr lang="fr-FR" smtClean="0">
                <a:solidFill>
                  <a:schemeClr val="tx1"/>
                </a:solidFill>
              </a:rPr>
              <a:t>3</a:t>
            </a:fld>
            <a:endParaRPr lang="fr-FR" dirty="0">
              <a:solidFill>
                <a:schemeClr val="tx1"/>
              </a:solidFill>
            </a:endParaRPr>
          </a:p>
        </p:txBody>
      </p:sp>
    </p:spTree>
    <p:extLst>
      <p:ext uri="{BB962C8B-B14F-4D97-AF65-F5344CB8AC3E}">
        <p14:creationId xmlns:p14="http://schemas.microsoft.com/office/powerpoint/2010/main" val="6561287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63237" y="708119"/>
            <a:ext cx="10683286" cy="5428898"/>
          </a:xfrm>
        </p:spPr>
        <p:txBody>
          <a:bodyPr>
            <a:noAutofit/>
          </a:bodyPr>
          <a:lstStyle/>
          <a:p>
            <a:pPr marL="0" indent="0" algn="ctr">
              <a:buNone/>
            </a:pPr>
            <a:r>
              <a:rPr lang="fr-FR" sz="5400" dirty="0" smtClean="0"/>
              <a:t>« Comme </a:t>
            </a:r>
            <a:r>
              <a:rPr lang="fr-FR" sz="5400" dirty="0"/>
              <a:t>Leclerc entra </a:t>
            </a:r>
            <a:r>
              <a:rPr lang="fr-FR" sz="5400" dirty="0" smtClean="0"/>
              <a:t>aux Invalides,</a:t>
            </a:r>
            <a:br>
              <a:rPr lang="fr-FR" sz="5400" dirty="0" smtClean="0"/>
            </a:br>
            <a:r>
              <a:rPr lang="fr-FR" sz="5400" dirty="0" smtClean="0"/>
              <a:t>              avec </a:t>
            </a:r>
            <a:r>
              <a:rPr lang="fr-FR" sz="5400" dirty="0"/>
              <a:t>son cortège d'exaltation </a:t>
            </a:r>
            <a:r>
              <a:rPr lang="fr-FR" sz="5400" dirty="0" smtClean="0"/>
              <a:t/>
            </a:r>
            <a:br>
              <a:rPr lang="fr-FR" sz="5400" dirty="0" smtClean="0"/>
            </a:br>
            <a:r>
              <a:rPr lang="fr-FR" sz="5400" dirty="0" smtClean="0"/>
              <a:t>           dans </a:t>
            </a:r>
            <a:r>
              <a:rPr lang="fr-FR" sz="5400" dirty="0"/>
              <a:t>le soleil d'Afrique, </a:t>
            </a:r>
            <a:r>
              <a:rPr lang="fr-FR" sz="5400" dirty="0" smtClean="0"/>
              <a:t/>
            </a:r>
            <a:br>
              <a:rPr lang="fr-FR" sz="5400" dirty="0" smtClean="0"/>
            </a:br>
            <a:r>
              <a:rPr lang="fr-FR" sz="5400" dirty="0" smtClean="0"/>
              <a:t>          entre ici,</a:t>
            </a:r>
          </a:p>
          <a:p>
            <a:pPr marL="0" indent="0" algn="ctr">
              <a:buNone/>
            </a:pPr>
            <a:r>
              <a:rPr lang="fr-FR" sz="1000" dirty="0" smtClean="0"/>
              <a:t>                                                         </a:t>
            </a:r>
            <a:r>
              <a:rPr lang="fr-FR" sz="5400" dirty="0"/>
              <a:t>Jean </a:t>
            </a:r>
            <a:r>
              <a:rPr lang="fr-FR" sz="5400" dirty="0" smtClean="0"/>
              <a:t>Moulin,</a:t>
            </a:r>
          </a:p>
          <a:p>
            <a:pPr marL="0" indent="0" algn="ctr">
              <a:buNone/>
            </a:pPr>
            <a:r>
              <a:rPr lang="fr-FR" sz="5400" dirty="0"/>
              <a:t> </a:t>
            </a:r>
            <a:r>
              <a:rPr lang="fr-FR" sz="5400" dirty="0" smtClean="0"/>
              <a:t>              avec </a:t>
            </a:r>
            <a:r>
              <a:rPr lang="fr-FR" sz="5400" dirty="0"/>
              <a:t>ton terrible cortège ». </a:t>
            </a:r>
          </a:p>
          <a:p>
            <a:pPr marL="0" indent="0" algn="r">
              <a:buNone/>
            </a:pPr>
            <a:r>
              <a:rPr lang="fr-FR" sz="4000" dirty="0" smtClean="0"/>
              <a:t>André Malraux, 1964</a:t>
            </a:r>
            <a:endParaRPr lang="fr-FR" sz="4000" dirty="0"/>
          </a:p>
        </p:txBody>
      </p:sp>
      <p:pic>
        <p:nvPicPr>
          <p:cNvPr id="4" name="Picture 9"/>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26292"/>
          <a:stretch/>
        </p:blipFill>
        <p:spPr bwMode="auto">
          <a:xfrm>
            <a:off x="164674" y="1938437"/>
            <a:ext cx="3134613" cy="3666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numéro de diapositive 6"/>
          <p:cNvSpPr>
            <a:spLocks noGrp="1"/>
          </p:cNvSpPr>
          <p:nvPr>
            <p:ph type="sldNum" sz="quarter" idx="12"/>
          </p:nvPr>
        </p:nvSpPr>
        <p:spPr>
          <a:xfrm>
            <a:off x="9448800" y="6492875"/>
            <a:ext cx="2743200" cy="365125"/>
          </a:xfrm>
        </p:spPr>
        <p:txBody>
          <a:bodyPr/>
          <a:lstStyle/>
          <a:p>
            <a:fld id="{710CF1C3-D5F4-4616-9FA8-457D6FE2C23C}" type="slidenum">
              <a:rPr lang="fr-FR" smtClean="0">
                <a:solidFill>
                  <a:schemeClr val="tx1"/>
                </a:solidFill>
              </a:rPr>
              <a:t>4</a:t>
            </a:fld>
            <a:endParaRPr lang="fr-FR" dirty="0">
              <a:solidFill>
                <a:schemeClr val="tx1"/>
              </a:solidFill>
            </a:endParaRPr>
          </a:p>
        </p:txBody>
      </p:sp>
    </p:spTree>
    <p:extLst>
      <p:ext uri="{BB962C8B-B14F-4D97-AF65-F5344CB8AC3E}">
        <p14:creationId xmlns:p14="http://schemas.microsoft.com/office/powerpoint/2010/main" val="29112646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70224" y="2642201"/>
            <a:ext cx="6107723" cy="3661871"/>
          </a:xfrm>
        </p:spPr>
        <p:txBody>
          <a:bodyPr/>
          <a:lstStyle/>
          <a:p>
            <a:r>
              <a:rPr lang="fr-FR" sz="6000" dirty="0" smtClean="0">
                <a:solidFill>
                  <a:srgbClr val="FF0000"/>
                </a:solidFill>
              </a:rPr>
              <a:t> Qui?</a:t>
            </a:r>
          </a:p>
          <a:p>
            <a:pPr lvl="1"/>
            <a:r>
              <a:rPr lang="fr-FR" sz="6000" dirty="0" smtClean="0"/>
              <a:t> Quand?</a:t>
            </a:r>
          </a:p>
          <a:p>
            <a:pPr lvl="2"/>
            <a:r>
              <a:rPr lang="fr-FR" sz="6000" dirty="0" smtClean="0"/>
              <a:t> Quoi?</a:t>
            </a:r>
          </a:p>
          <a:p>
            <a:pPr lvl="3"/>
            <a:r>
              <a:rPr lang="fr-FR" sz="6000" dirty="0" smtClean="0"/>
              <a:t> Pourquoi?</a:t>
            </a:r>
          </a:p>
        </p:txBody>
      </p:sp>
      <p:pic>
        <p:nvPicPr>
          <p:cNvPr id="6" name="Picture 3" descr="d:\utilisateurs\j.pinot2\AppData\Local\Microsoft\Windows\Temporary Internet Files\Content.Outlook\FI8HWUNS\BlocM_ARMEES_bleu-0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8259" y="1925515"/>
            <a:ext cx="1026341" cy="1274885"/>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2" descr="d:\utilisateurs\j.pinot2\AppData\Local\Microsoft\Windows\Temporary Internet Files\Content.Outlook\FI8HWUNS\2017_logo_academie_Bordeaux-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259" y="3596052"/>
            <a:ext cx="1004689" cy="12748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977" y="5284176"/>
            <a:ext cx="1022971" cy="1319989"/>
          </a:xfrm>
          <a:prstGeom prst="rect">
            <a:avLst/>
          </a:prstGeom>
          <a:noFill/>
          <a:ln w="6350">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sp>
        <p:nvSpPr>
          <p:cNvPr id="9" name="Titre 1"/>
          <p:cNvSpPr txBox="1">
            <a:spLocks/>
          </p:cNvSpPr>
          <p:nvPr/>
        </p:nvSpPr>
        <p:spPr>
          <a:xfrm>
            <a:off x="1" y="-112327"/>
            <a:ext cx="12191999" cy="1446550"/>
          </a:xfrm>
          <a:prstGeom prst="rect">
            <a:avLst/>
          </a:prstGeom>
          <a:solidFill>
            <a:srgbClr val="0070C0"/>
          </a:solidFill>
        </p:spPr>
        <p:txBody>
          <a:bodyPr wrap="square" rtlCol="0">
            <a:spAutoFit/>
          </a:bodyPr>
          <a:lstStyle>
            <a:defPPr>
              <a:defRPr lang="fr-FR"/>
            </a:defPPr>
            <a:lvl1pPr algn="ctr">
              <a:defRPr sz="4400">
                <a:solidFill>
                  <a:schemeClr val="bg1"/>
                </a:solidFill>
              </a:defRPr>
            </a:lvl1pPr>
          </a:lstStyle>
          <a:p>
            <a:r>
              <a:rPr lang="fr-FR" dirty="0" smtClean="0"/>
              <a:t>…Des </a:t>
            </a:r>
            <a:r>
              <a:rPr lang="fr-FR" dirty="0"/>
              <a:t>élèves au Panthéon?</a:t>
            </a:r>
          </a:p>
          <a:p>
            <a:r>
              <a:rPr lang="fr-FR" dirty="0"/>
              <a:t>Pour quoi faire? </a:t>
            </a:r>
          </a:p>
        </p:txBody>
      </p:sp>
      <p:sp>
        <p:nvSpPr>
          <p:cNvPr id="10" name="Espace réservé du numéro de diapositive 6"/>
          <p:cNvSpPr>
            <a:spLocks noGrp="1"/>
          </p:cNvSpPr>
          <p:nvPr>
            <p:ph type="sldNum" sz="quarter" idx="12"/>
          </p:nvPr>
        </p:nvSpPr>
        <p:spPr>
          <a:xfrm>
            <a:off x="9448800" y="6492875"/>
            <a:ext cx="2743200" cy="365125"/>
          </a:xfrm>
        </p:spPr>
        <p:txBody>
          <a:bodyPr/>
          <a:lstStyle/>
          <a:p>
            <a:fld id="{710CF1C3-D5F4-4616-9FA8-457D6FE2C23C}" type="slidenum">
              <a:rPr lang="fr-FR" smtClean="0">
                <a:solidFill>
                  <a:schemeClr val="tx1"/>
                </a:solidFill>
              </a:rPr>
              <a:t>5</a:t>
            </a:fld>
            <a:endParaRPr lang="fr-FR" dirty="0">
              <a:solidFill>
                <a:schemeClr val="tx1"/>
              </a:solidFill>
            </a:endParaRPr>
          </a:p>
        </p:txBody>
      </p:sp>
    </p:spTree>
    <p:extLst>
      <p:ext uri="{BB962C8B-B14F-4D97-AF65-F5344CB8AC3E}">
        <p14:creationId xmlns:p14="http://schemas.microsoft.com/office/powerpoint/2010/main" val="33563407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1448972"/>
          </a:xfrm>
          <a:solidFill>
            <a:srgbClr val="0070C0"/>
          </a:solidFill>
        </p:spPr>
        <p:txBody>
          <a:bodyPr>
            <a:normAutofit/>
          </a:bodyPr>
          <a:lstStyle/>
          <a:p>
            <a:pPr algn="ctr"/>
            <a:r>
              <a:rPr lang="fr-FR" dirty="0">
                <a:solidFill>
                  <a:schemeClr val="bg1"/>
                </a:solidFill>
                <a:latin typeface="+mn-lt"/>
                <a:ea typeface="+mn-ea"/>
                <a:cs typeface="+mn-cs"/>
              </a:rPr>
              <a:t>D’où venons-nous : </a:t>
            </a:r>
            <a:br>
              <a:rPr lang="fr-FR" dirty="0">
                <a:solidFill>
                  <a:schemeClr val="bg1"/>
                </a:solidFill>
                <a:latin typeface="+mn-lt"/>
                <a:ea typeface="+mn-ea"/>
                <a:cs typeface="+mn-cs"/>
              </a:rPr>
            </a:br>
            <a:r>
              <a:rPr lang="fr-FR" dirty="0">
                <a:solidFill>
                  <a:schemeClr val="bg1"/>
                </a:solidFill>
                <a:latin typeface="+mn-lt"/>
                <a:ea typeface="+mn-ea"/>
                <a:cs typeface="+mn-cs"/>
              </a:rPr>
              <a:t>Le cadre règlementaire</a:t>
            </a:r>
          </a:p>
        </p:txBody>
      </p:sp>
      <p:sp>
        <p:nvSpPr>
          <p:cNvPr id="3" name="Espace réservé du contenu 2"/>
          <p:cNvSpPr>
            <a:spLocks noGrp="1"/>
          </p:cNvSpPr>
          <p:nvPr>
            <p:ph idx="1"/>
          </p:nvPr>
        </p:nvSpPr>
        <p:spPr>
          <a:xfrm>
            <a:off x="396826" y="1723285"/>
            <a:ext cx="10171527" cy="4404948"/>
          </a:xfrm>
        </p:spPr>
        <p:txBody>
          <a:bodyPr>
            <a:noAutofit/>
          </a:bodyPr>
          <a:lstStyle/>
          <a:p>
            <a:r>
              <a:rPr lang="fr-FR" sz="4800" dirty="0" smtClean="0"/>
              <a:t> Le parcours de citoyenneté</a:t>
            </a:r>
          </a:p>
          <a:p>
            <a:pPr marL="0" indent="0">
              <a:buNone/>
            </a:pPr>
            <a:endParaRPr lang="fr-FR" sz="4800" dirty="0" smtClean="0"/>
          </a:p>
          <a:p>
            <a:pPr marL="0" indent="0">
              <a:buNone/>
            </a:pPr>
            <a:endParaRPr lang="fr-FR" sz="4800" dirty="0" smtClean="0"/>
          </a:p>
          <a:p>
            <a:r>
              <a:rPr lang="fr-FR" sz="4800" dirty="0" smtClean="0"/>
              <a:t> L’enseignement de défense</a:t>
            </a:r>
          </a:p>
          <a:p>
            <a:endParaRPr lang="fr-FR" sz="2400" dirty="0" smtClean="0"/>
          </a:p>
          <a:p>
            <a:r>
              <a:rPr lang="fr-FR" sz="4800" dirty="0" smtClean="0"/>
              <a:t> La CDSG et la PRODEF</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7305" y="3813118"/>
            <a:ext cx="3858946" cy="2991213"/>
          </a:xfrm>
          <a:prstGeom prst="rect">
            <a:avLst/>
          </a:prstGeom>
        </p:spPr>
      </p:pic>
      <p:sp>
        <p:nvSpPr>
          <p:cNvPr id="5" name="ZoneTexte 4"/>
          <p:cNvSpPr txBox="1"/>
          <p:nvPr/>
        </p:nvSpPr>
        <p:spPr>
          <a:xfrm>
            <a:off x="5061" y="6536056"/>
            <a:ext cx="8435554" cy="307777"/>
          </a:xfrm>
          <a:prstGeom prst="rect">
            <a:avLst/>
          </a:prstGeom>
          <a:noFill/>
        </p:spPr>
        <p:txBody>
          <a:bodyPr wrap="square" rtlCol="0">
            <a:spAutoFit/>
          </a:bodyPr>
          <a:lstStyle/>
          <a:p>
            <a:r>
              <a:rPr lang="fr-FR" sz="1400" b="1" dirty="0" smtClean="0"/>
              <a:t>CDSG</a:t>
            </a:r>
            <a:r>
              <a:rPr lang="fr-FR" sz="1400" dirty="0" smtClean="0"/>
              <a:t> = classe défense et sécurité globales // </a:t>
            </a:r>
            <a:r>
              <a:rPr lang="fr-FR" sz="1400" b="1" dirty="0" smtClean="0"/>
              <a:t>PRODEF</a:t>
            </a:r>
            <a:r>
              <a:rPr lang="fr-FR" sz="1400" dirty="0" smtClean="0"/>
              <a:t> = classe de bac pro avec une option défense</a:t>
            </a:r>
            <a:endParaRPr lang="fr-FR" sz="1400" dirty="0"/>
          </a:p>
        </p:txBody>
      </p:sp>
      <p:sp>
        <p:nvSpPr>
          <p:cNvPr id="6" name="Rectangle 5"/>
          <p:cNvSpPr/>
          <p:nvPr/>
        </p:nvSpPr>
        <p:spPr>
          <a:xfrm>
            <a:off x="800072" y="4828913"/>
            <a:ext cx="6971584" cy="387798"/>
          </a:xfrm>
          <a:prstGeom prst="rect">
            <a:avLst/>
          </a:prstGeom>
        </p:spPr>
        <p:txBody>
          <a:bodyPr wrap="square">
            <a:spAutoFit/>
          </a:bodyPr>
          <a:lstStyle/>
          <a:p>
            <a:pPr>
              <a:lnSpc>
                <a:spcPct val="120000"/>
              </a:lnSpc>
              <a:spcBef>
                <a:spcPts val="0"/>
              </a:spcBef>
              <a:spcAft>
                <a:spcPts val="0"/>
              </a:spcAft>
            </a:pPr>
            <a:r>
              <a:rPr lang="fr-FR" sz="1600" b="1" dirty="0" smtClean="0"/>
              <a:t>La </a:t>
            </a:r>
            <a:r>
              <a:rPr lang="fr-FR" sz="1600" b="1" dirty="0"/>
              <a:t>formation </a:t>
            </a:r>
            <a:r>
              <a:rPr lang="fr-FR" sz="1600" b="1" dirty="0" smtClean="0"/>
              <a:t>de tous </a:t>
            </a:r>
            <a:r>
              <a:rPr lang="fr-FR" sz="1600" b="1" dirty="0"/>
              <a:t>les jeunes aux enjeux de la défense </a:t>
            </a:r>
            <a:r>
              <a:rPr lang="fr-FR" sz="1600" b="1" dirty="0" smtClean="0"/>
              <a:t>et </a:t>
            </a:r>
            <a:r>
              <a:rPr lang="fr-FR" sz="1600" b="1" dirty="0"/>
              <a:t>de la </a:t>
            </a:r>
            <a:r>
              <a:rPr lang="fr-FR" sz="1600" b="1" dirty="0" smtClean="0"/>
              <a:t>citoyenneté.</a:t>
            </a:r>
            <a:endParaRPr lang="fr-FR" altLang="fr-FR" sz="1600" b="1" u="sng" dirty="0">
              <a:latin typeface="Comic Sans MS" pitchFamily="66" charset="0"/>
            </a:endParaRPr>
          </a:p>
        </p:txBody>
      </p:sp>
      <p:grpSp>
        <p:nvGrpSpPr>
          <p:cNvPr id="19" name="Groupe 18"/>
          <p:cNvGrpSpPr/>
          <p:nvPr/>
        </p:nvGrpSpPr>
        <p:grpSpPr>
          <a:xfrm>
            <a:off x="774426" y="2385169"/>
            <a:ext cx="11561171" cy="1540018"/>
            <a:chOff x="774426" y="2165369"/>
            <a:chExt cx="11561171" cy="1540018"/>
          </a:xfrm>
        </p:grpSpPr>
        <p:sp>
          <p:nvSpPr>
            <p:cNvPr id="7" name="Rectangle 6"/>
            <p:cNvSpPr/>
            <p:nvPr/>
          </p:nvSpPr>
          <p:spPr>
            <a:xfrm>
              <a:off x="800072" y="2165369"/>
              <a:ext cx="11535525" cy="683264"/>
            </a:xfrm>
            <a:prstGeom prst="rect">
              <a:avLst/>
            </a:prstGeom>
          </p:spPr>
          <p:txBody>
            <a:bodyPr wrap="square">
              <a:spAutoFit/>
            </a:bodyPr>
            <a:lstStyle/>
            <a:p>
              <a:pPr>
                <a:lnSpc>
                  <a:spcPct val="120000"/>
                </a:lnSpc>
                <a:spcBef>
                  <a:spcPts val="0"/>
                </a:spcBef>
                <a:spcAft>
                  <a:spcPts val="0"/>
                </a:spcAft>
              </a:pPr>
              <a:r>
                <a:rPr lang="fr-FR" sz="1600" b="1" dirty="0"/>
                <a:t>Il comporte trois étapes obligatoires au cours desquelles </a:t>
              </a:r>
              <a:r>
                <a:rPr lang="fr-FR" sz="1600" b="1" dirty="0" smtClean="0"/>
                <a:t>interviennent </a:t>
              </a:r>
              <a:br>
                <a:rPr lang="fr-FR" sz="1600" b="1" dirty="0" smtClean="0"/>
              </a:br>
              <a:r>
                <a:rPr lang="fr-FR" sz="1600" b="1" dirty="0" smtClean="0"/>
                <a:t>successivement l’éducation </a:t>
              </a:r>
              <a:r>
                <a:rPr lang="fr-FR" sz="1600" b="1" dirty="0"/>
                <a:t>nationale, les mairies et la d</a:t>
              </a:r>
              <a:r>
                <a:rPr lang="fr-FR" sz="1600" b="1" dirty="0" smtClean="0"/>
                <a:t>éfense. </a:t>
              </a:r>
              <a:endParaRPr lang="fr-FR" sz="1600" b="1" dirty="0"/>
            </a:p>
          </p:txBody>
        </p:sp>
        <p:sp>
          <p:nvSpPr>
            <p:cNvPr id="8" name="Text Box 16"/>
            <p:cNvSpPr txBox="1">
              <a:spLocks noChangeArrowheads="1"/>
            </p:cNvSpPr>
            <p:nvPr/>
          </p:nvSpPr>
          <p:spPr bwMode="auto">
            <a:xfrm>
              <a:off x="774426" y="3366833"/>
              <a:ext cx="588133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
                  <a:schemeClr val="bg1"/>
                </a:buClr>
                <a:buSzTx/>
              </a:pPr>
              <a:r>
                <a:rPr lang="fr-FR" altLang="fr-FR" sz="1600" b="1" dirty="0">
                  <a:solidFill>
                    <a:srgbClr val="C00000"/>
                  </a:solidFill>
                </a:rPr>
                <a:t>Etape 3 : </a:t>
              </a:r>
              <a:r>
                <a:rPr lang="fr-FR" altLang="fr-FR" sz="1600" b="1" dirty="0"/>
                <a:t>la Journée défense et </a:t>
              </a:r>
              <a:r>
                <a:rPr lang="fr-FR" altLang="fr-FR" sz="1600" b="1" dirty="0" smtClean="0"/>
                <a:t>citoyenneté (JDC)</a:t>
              </a:r>
              <a:endParaRPr lang="fr-FR" altLang="fr-FR" sz="1600" b="1" dirty="0"/>
            </a:p>
          </p:txBody>
        </p:sp>
        <p:sp>
          <p:nvSpPr>
            <p:cNvPr id="9" name="Text Box 21"/>
            <p:cNvSpPr txBox="1">
              <a:spLocks noChangeArrowheads="1"/>
            </p:cNvSpPr>
            <p:nvPr/>
          </p:nvSpPr>
          <p:spPr bwMode="auto">
            <a:xfrm>
              <a:off x="774428" y="2771870"/>
              <a:ext cx="581979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buSzTx/>
                <a:buFontTx/>
                <a:buNone/>
              </a:pPr>
              <a:r>
                <a:rPr lang="fr-FR" altLang="fr-FR" sz="1600" b="1" dirty="0">
                  <a:solidFill>
                    <a:srgbClr val="C00000"/>
                  </a:solidFill>
                </a:rPr>
                <a:t>Etape 1 : </a:t>
              </a:r>
              <a:r>
                <a:rPr lang="fr-FR" altLang="fr-FR" sz="1600" b="1" dirty="0"/>
                <a:t>l’enseignement de défense à l’école</a:t>
              </a:r>
            </a:p>
          </p:txBody>
        </p:sp>
        <p:sp>
          <p:nvSpPr>
            <p:cNvPr id="10" name="Text Box 23"/>
            <p:cNvSpPr txBox="1">
              <a:spLocks noChangeArrowheads="1"/>
            </p:cNvSpPr>
            <p:nvPr/>
          </p:nvSpPr>
          <p:spPr bwMode="auto">
            <a:xfrm>
              <a:off x="774427" y="3057404"/>
              <a:ext cx="631216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fr-FR" altLang="fr-FR" sz="1600" b="1" dirty="0">
                  <a:solidFill>
                    <a:srgbClr val="C00000"/>
                  </a:solidFill>
                </a:rPr>
                <a:t>Etape 2 : </a:t>
              </a:r>
              <a:r>
                <a:rPr lang="fr-FR" altLang="fr-FR" sz="1600" b="1" dirty="0"/>
                <a:t>le recensement</a:t>
              </a:r>
            </a:p>
          </p:txBody>
        </p:sp>
      </p:grpSp>
      <p:pic>
        <p:nvPicPr>
          <p:cNvPr id="13" name="Picture 31" descr="bain de bretag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7468" y="2477388"/>
            <a:ext cx="1879674" cy="10471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2" descr="IMG_24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0587" y="2366482"/>
            <a:ext cx="1951892" cy="114586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7" descr="mairie b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87142" y="1955175"/>
            <a:ext cx="1284653" cy="1565964"/>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803005" y="5966051"/>
            <a:ext cx="6971584" cy="387798"/>
          </a:xfrm>
          <a:prstGeom prst="rect">
            <a:avLst/>
          </a:prstGeom>
        </p:spPr>
        <p:txBody>
          <a:bodyPr wrap="square">
            <a:spAutoFit/>
          </a:bodyPr>
          <a:lstStyle/>
          <a:p>
            <a:pPr>
              <a:lnSpc>
                <a:spcPct val="120000"/>
              </a:lnSpc>
              <a:spcBef>
                <a:spcPts val="0"/>
              </a:spcBef>
              <a:spcAft>
                <a:spcPts val="0"/>
              </a:spcAft>
            </a:pPr>
            <a:r>
              <a:rPr lang="fr-FR" sz="1600" b="1" dirty="0" smtClean="0"/>
              <a:t>Un projet pédagogique source de cohésion, de reconnaissance et de motivation.</a:t>
            </a:r>
            <a:endParaRPr lang="fr-FR" altLang="fr-FR" sz="1600" b="1" u="sng" dirty="0">
              <a:latin typeface="Comic Sans MS" pitchFamily="66" charset="0"/>
            </a:endParaRPr>
          </a:p>
        </p:txBody>
      </p:sp>
      <p:sp>
        <p:nvSpPr>
          <p:cNvPr id="17" name="Espace réservé du numéro de diapositive 6"/>
          <p:cNvSpPr>
            <a:spLocks noGrp="1"/>
          </p:cNvSpPr>
          <p:nvPr>
            <p:ph type="sldNum" sz="quarter" idx="12"/>
          </p:nvPr>
        </p:nvSpPr>
        <p:spPr>
          <a:xfrm>
            <a:off x="9448800" y="6492875"/>
            <a:ext cx="2743200" cy="365125"/>
          </a:xfrm>
        </p:spPr>
        <p:txBody>
          <a:bodyPr/>
          <a:lstStyle/>
          <a:p>
            <a:fld id="{710CF1C3-D5F4-4616-9FA8-457D6FE2C23C}" type="slidenum">
              <a:rPr lang="fr-FR" smtClean="0">
                <a:solidFill>
                  <a:schemeClr val="tx1"/>
                </a:solidFill>
              </a:rPr>
              <a:t>6</a:t>
            </a:fld>
            <a:endParaRPr lang="fr-FR" dirty="0">
              <a:solidFill>
                <a:schemeClr val="tx1"/>
              </a:solidFill>
            </a:endParaRPr>
          </a:p>
        </p:txBody>
      </p:sp>
    </p:spTree>
    <p:extLst>
      <p:ext uri="{BB962C8B-B14F-4D97-AF65-F5344CB8AC3E}">
        <p14:creationId xmlns:p14="http://schemas.microsoft.com/office/powerpoint/2010/main" val="259045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100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fill="hold" nodeType="afterEffect">
                                  <p:stCondLst>
                                    <p:cond delay="100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0-#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8" fill="hold" nodeType="afterEffect">
                                  <p:stCondLst>
                                    <p:cond delay="100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égende encadrée 1 4"/>
          <p:cNvSpPr/>
          <p:nvPr/>
        </p:nvSpPr>
        <p:spPr>
          <a:xfrm>
            <a:off x="3337563" y="1598342"/>
            <a:ext cx="977641" cy="462125"/>
          </a:xfrm>
          <a:prstGeom prst="borderCallout1">
            <a:avLst>
              <a:gd name="adj1" fmla="val 53090"/>
              <a:gd name="adj2" fmla="val 106585"/>
              <a:gd name="adj3" fmla="val 305328"/>
              <a:gd name="adj4" fmla="val 277801"/>
            </a:avLst>
          </a:prstGeom>
          <a:solidFill>
            <a:srgbClr val="FFD961"/>
          </a:solidFill>
          <a:ln w="22225" cap="flat" cmpd="sng" algn="ctr">
            <a:solidFill>
              <a:srgbClr val="4F81BD">
                <a:shade val="50000"/>
              </a:srgbClr>
            </a:solidFill>
            <a:prstDash val="solid"/>
          </a:ln>
          <a:effectLst/>
        </p:spPr>
        <p:txBody>
          <a:bodyPr lIns="36000" tIns="36000" rIns="36000" bIns="36000" rtlCol="0" anchor="ctr"/>
          <a:lstStyle/>
          <a:p>
            <a:pPr algn="ctr"/>
            <a:r>
              <a:rPr lang="fr-FR" sz="800" b="1" u="sng" kern="0" dirty="0">
                <a:solidFill>
                  <a:srgbClr val="0000EA"/>
                </a:solidFill>
                <a:latin typeface="Calibri"/>
              </a:rPr>
              <a:t>16 – CDSG</a:t>
            </a:r>
          </a:p>
          <a:p>
            <a:pPr algn="ctr"/>
            <a:endParaRPr lang="fr-FR" sz="500" b="1" u="sng" kern="0" dirty="0">
              <a:solidFill>
                <a:srgbClr val="0000EA"/>
              </a:solidFill>
              <a:latin typeface="Calibri"/>
            </a:endParaRPr>
          </a:p>
          <a:p>
            <a:pPr algn="ctr"/>
            <a:r>
              <a:rPr lang="fr-FR" sz="800" b="1" kern="0" dirty="0">
                <a:latin typeface="Calibri"/>
              </a:rPr>
              <a:t>1 AIR</a:t>
            </a:r>
          </a:p>
        </p:txBody>
      </p:sp>
      <p:sp>
        <p:nvSpPr>
          <p:cNvPr id="173" name="Légende encadrée 1 172"/>
          <p:cNvSpPr/>
          <p:nvPr/>
        </p:nvSpPr>
        <p:spPr>
          <a:xfrm>
            <a:off x="7063235" y="1491644"/>
            <a:ext cx="977641" cy="462125"/>
          </a:xfrm>
          <a:prstGeom prst="borderCallout1">
            <a:avLst>
              <a:gd name="adj1" fmla="val 53285"/>
              <a:gd name="adj2" fmla="val -4723"/>
              <a:gd name="adj3" fmla="val 117765"/>
              <a:gd name="adj4" fmla="val -75864"/>
            </a:avLst>
          </a:prstGeom>
          <a:solidFill>
            <a:srgbClr val="FFD961"/>
          </a:solidFill>
          <a:ln w="22225" cap="flat" cmpd="sng" algn="ctr">
            <a:solidFill>
              <a:srgbClr val="4F81BD">
                <a:shade val="50000"/>
              </a:srgbClr>
            </a:solidFill>
            <a:prstDash val="solid"/>
          </a:ln>
          <a:effectLst/>
        </p:spPr>
        <p:txBody>
          <a:bodyPr lIns="36000" tIns="36000" rIns="36000" bIns="36000" rtlCol="0" anchor="ctr"/>
          <a:lstStyle/>
          <a:p>
            <a:pPr algn="ctr"/>
            <a:r>
              <a:rPr lang="fr-FR" sz="800" b="1" u="sng" kern="0" dirty="0">
                <a:solidFill>
                  <a:srgbClr val="0000EA"/>
                </a:solidFill>
                <a:latin typeface="Calibri"/>
              </a:rPr>
              <a:t>86 – CDSG</a:t>
            </a:r>
          </a:p>
          <a:p>
            <a:pPr algn="ctr"/>
            <a:endParaRPr lang="fr-FR" sz="500" b="1" u="sng" kern="0" dirty="0">
              <a:solidFill>
                <a:srgbClr val="0000EA"/>
              </a:solidFill>
              <a:latin typeface="Calibri"/>
            </a:endParaRPr>
          </a:p>
          <a:p>
            <a:pPr algn="ctr"/>
            <a:r>
              <a:rPr lang="fr-FR" sz="800" b="1" kern="0" dirty="0">
                <a:latin typeface="Calibri"/>
              </a:rPr>
              <a:t>1 TERRE</a:t>
            </a:r>
          </a:p>
        </p:txBody>
      </p:sp>
      <p:sp>
        <p:nvSpPr>
          <p:cNvPr id="174" name="Légende encadrée 1 173"/>
          <p:cNvSpPr/>
          <p:nvPr/>
        </p:nvSpPr>
        <p:spPr>
          <a:xfrm>
            <a:off x="3337563" y="2219277"/>
            <a:ext cx="977641" cy="462125"/>
          </a:xfrm>
          <a:prstGeom prst="borderCallout1">
            <a:avLst>
              <a:gd name="adj1" fmla="val 51612"/>
              <a:gd name="adj2" fmla="val 106309"/>
              <a:gd name="adj3" fmla="val 84787"/>
              <a:gd name="adj4" fmla="val 172579"/>
            </a:avLst>
          </a:prstGeom>
          <a:solidFill>
            <a:srgbClr val="FFD961"/>
          </a:solidFill>
          <a:ln w="22225" cap="flat" cmpd="sng" algn="ctr">
            <a:solidFill>
              <a:srgbClr val="4F81BD">
                <a:shade val="50000"/>
              </a:srgbClr>
            </a:solidFill>
            <a:prstDash val="solid"/>
          </a:ln>
          <a:effectLst/>
        </p:spPr>
        <p:txBody>
          <a:bodyPr lIns="36000" tIns="36000" rIns="36000" bIns="36000" rtlCol="0" anchor="ctr"/>
          <a:lstStyle/>
          <a:p>
            <a:pPr algn="ctr"/>
            <a:r>
              <a:rPr lang="fr-FR" sz="800" b="1" u="sng" kern="0" dirty="0">
                <a:solidFill>
                  <a:srgbClr val="0000EA"/>
                </a:solidFill>
                <a:latin typeface="Calibri"/>
              </a:rPr>
              <a:t>17 – CDSG</a:t>
            </a:r>
          </a:p>
          <a:p>
            <a:pPr algn="ctr"/>
            <a:endParaRPr lang="fr-FR" sz="500" b="1" u="sng" kern="0" dirty="0">
              <a:solidFill>
                <a:srgbClr val="0000EA"/>
              </a:solidFill>
              <a:latin typeface="Calibri"/>
            </a:endParaRPr>
          </a:p>
          <a:p>
            <a:pPr algn="ctr"/>
            <a:r>
              <a:rPr lang="fr-FR" sz="800" b="1" kern="0" dirty="0">
                <a:latin typeface="Calibri"/>
              </a:rPr>
              <a:t>1 TERRE/SMV</a:t>
            </a:r>
          </a:p>
        </p:txBody>
      </p:sp>
      <p:sp>
        <p:nvSpPr>
          <p:cNvPr id="175" name="Légende encadrée 1 174"/>
          <p:cNvSpPr/>
          <p:nvPr/>
        </p:nvSpPr>
        <p:spPr>
          <a:xfrm>
            <a:off x="8804829" y="2522220"/>
            <a:ext cx="977641" cy="462125"/>
          </a:xfrm>
          <a:prstGeom prst="borderCallout1">
            <a:avLst>
              <a:gd name="adj1" fmla="val 49551"/>
              <a:gd name="adj2" fmla="val -2076"/>
              <a:gd name="adj3" fmla="val 83507"/>
              <a:gd name="adj4" fmla="val -51906"/>
            </a:avLst>
          </a:prstGeom>
          <a:solidFill>
            <a:srgbClr val="FFD961">
              <a:alpha val="33000"/>
            </a:srgbClr>
          </a:solidFill>
          <a:ln w="22225" cap="flat" cmpd="sng" algn="ctr">
            <a:solidFill>
              <a:srgbClr val="4F81BD">
                <a:shade val="50000"/>
              </a:srgbClr>
            </a:solidFill>
            <a:prstDash val="solid"/>
          </a:ln>
          <a:effectLst/>
        </p:spPr>
        <p:txBody>
          <a:bodyPr lIns="36000" tIns="36000" rIns="36000" bIns="36000" rtlCol="0" anchor="ctr"/>
          <a:lstStyle/>
          <a:p>
            <a:pPr algn="ctr"/>
            <a:r>
              <a:rPr lang="fr-FR" sz="800" b="1" u="sng" kern="0" dirty="0">
                <a:solidFill>
                  <a:srgbClr val="0000EA"/>
                </a:solidFill>
                <a:latin typeface="Calibri"/>
              </a:rPr>
              <a:t>23 – CDSG</a:t>
            </a:r>
          </a:p>
          <a:p>
            <a:pPr algn="ctr"/>
            <a:endParaRPr lang="fr-FR" sz="500" b="1" u="sng" kern="0" dirty="0">
              <a:solidFill>
                <a:srgbClr val="0000EA"/>
              </a:solidFill>
              <a:latin typeface="Calibri"/>
            </a:endParaRPr>
          </a:p>
          <a:p>
            <a:pPr algn="ctr"/>
            <a:r>
              <a:rPr lang="fr-FR" sz="800" b="1" kern="0" dirty="0">
                <a:latin typeface="Calibri"/>
              </a:rPr>
              <a:t>1 TERRE (Prévision)</a:t>
            </a:r>
          </a:p>
        </p:txBody>
      </p:sp>
      <p:sp>
        <p:nvSpPr>
          <p:cNvPr id="178" name="Légende encadrée 1 177"/>
          <p:cNvSpPr/>
          <p:nvPr/>
        </p:nvSpPr>
        <p:spPr>
          <a:xfrm>
            <a:off x="8804829" y="3219836"/>
            <a:ext cx="977641" cy="462125"/>
          </a:xfrm>
          <a:prstGeom prst="borderCallout1">
            <a:avLst>
              <a:gd name="adj1" fmla="val 51418"/>
              <a:gd name="adj2" fmla="val -6488"/>
              <a:gd name="adj3" fmla="val 69022"/>
              <a:gd name="adj4" fmla="val -42652"/>
            </a:avLst>
          </a:prstGeom>
          <a:solidFill>
            <a:srgbClr val="FFD961"/>
          </a:solidFill>
          <a:ln w="22225" cap="flat" cmpd="sng" algn="ctr">
            <a:solidFill>
              <a:srgbClr val="4F81BD">
                <a:shade val="50000"/>
              </a:srgbClr>
            </a:solidFill>
            <a:prstDash val="solid"/>
          </a:ln>
          <a:effectLst/>
        </p:spPr>
        <p:txBody>
          <a:bodyPr lIns="36000" tIns="36000" rIns="36000" bIns="36000" rtlCol="0" anchor="ctr"/>
          <a:lstStyle/>
          <a:p>
            <a:pPr algn="ctr"/>
            <a:r>
              <a:rPr lang="fr-FR" sz="800" b="1" u="sng" kern="0" dirty="0">
                <a:solidFill>
                  <a:srgbClr val="0000EA"/>
                </a:solidFill>
                <a:latin typeface="Calibri"/>
              </a:rPr>
              <a:t>19 – CDSG</a:t>
            </a:r>
          </a:p>
          <a:p>
            <a:pPr algn="ctr"/>
            <a:endParaRPr lang="fr-FR" sz="500" b="1" u="sng" kern="0" dirty="0">
              <a:solidFill>
                <a:srgbClr val="0000EA"/>
              </a:solidFill>
              <a:latin typeface="Calibri"/>
            </a:endParaRPr>
          </a:p>
          <a:p>
            <a:pPr algn="ctr"/>
            <a:r>
              <a:rPr lang="fr-FR" sz="800" b="1" kern="0" dirty="0">
                <a:latin typeface="Calibri"/>
              </a:rPr>
              <a:t>1 TERRE</a:t>
            </a:r>
          </a:p>
        </p:txBody>
      </p:sp>
      <p:grpSp>
        <p:nvGrpSpPr>
          <p:cNvPr id="15" name="Groupe 14"/>
          <p:cNvGrpSpPr/>
          <p:nvPr/>
        </p:nvGrpSpPr>
        <p:grpSpPr>
          <a:xfrm>
            <a:off x="7454996" y="1823709"/>
            <a:ext cx="1733598" cy="1316760"/>
            <a:chOff x="4446304" y="1744842"/>
            <a:chExt cx="1733598" cy="1316760"/>
          </a:xfrm>
        </p:grpSpPr>
        <p:sp>
          <p:nvSpPr>
            <p:cNvPr id="196" name="Ellipse 195"/>
            <p:cNvSpPr/>
            <p:nvPr/>
          </p:nvSpPr>
          <p:spPr>
            <a:xfrm>
              <a:off x="5115245" y="1744842"/>
              <a:ext cx="1064657" cy="495371"/>
            </a:xfrm>
            <a:prstGeom prst="ellipse">
              <a:avLst/>
            </a:prstGeom>
            <a:solidFill>
              <a:srgbClr val="85DFFF"/>
            </a:solidFill>
            <a:ln w="22225" cap="flat" cmpd="sng" algn="ctr">
              <a:solidFill>
                <a:srgbClr val="4F81BD">
                  <a:shade val="50000"/>
                </a:srgbClr>
              </a:solidFill>
              <a:prstDash val="solid"/>
            </a:ln>
            <a:effectLst/>
          </p:spPr>
          <p:txBody>
            <a:bodyPr lIns="36000" tIns="36000" rIns="36000" bIns="36000" rtlCol="0" anchor="ctr"/>
            <a:lstStyle/>
            <a:p>
              <a:pPr algn="ctr"/>
              <a:r>
                <a:rPr lang="fr-FR" sz="800" b="1" u="sng" kern="0" dirty="0">
                  <a:solidFill>
                    <a:srgbClr val="0000EA"/>
                  </a:solidFill>
                  <a:latin typeface="Calibri"/>
                </a:rPr>
                <a:t>87 – PRODEF</a:t>
              </a:r>
            </a:p>
            <a:p>
              <a:pPr algn="ctr"/>
              <a:endParaRPr lang="fr-FR" sz="500" b="1" u="sng" kern="0" dirty="0">
                <a:solidFill>
                  <a:srgbClr val="0000EA"/>
                </a:solidFill>
                <a:latin typeface="Calibri"/>
              </a:endParaRPr>
            </a:p>
            <a:p>
              <a:pPr algn="ctr"/>
              <a:r>
                <a:rPr lang="fr-FR" sz="800" b="1" kern="0" dirty="0">
                  <a:latin typeface="Calibri"/>
                </a:rPr>
                <a:t>1 TERRE</a:t>
              </a:r>
            </a:p>
          </p:txBody>
        </p:sp>
        <p:cxnSp>
          <p:nvCxnSpPr>
            <p:cNvPr id="197" name="Connecteur droit 196"/>
            <p:cNvCxnSpPr/>
            <p:nvPr/>
          </p:nvCxnSpPr>
          <p:spPr>
            <a:xfrm flipH="1">
              <a:off x="4446304" y="2140409"/>
              <a:ext cx="701057" cy="921193"/>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8" name="Groupe 7"/>
          <p:cNvGrpSpPr/>
          <p:nvPr/>
        </p:nvGrpSpPr>
        <p:grpSpPr>
          <a:xfrm>
            <a:off x="9785365" y="4071748"/>
            <a:ext cx="2160240" cy="2426396"/>
            <a:chOff x="9785365" y="4071748"/>
            <a:chExt cx="2160240" cy="2426396"/>
          </a:xfrm>
        </p:grpSpPr>
        <p:sp>
          <p:nvSpPr>
            <p:cNvPr id="192" name="Rectangle à coins arrondis 191"/>
            <p:cNvSpPr/>
            <p:nvPr/>
          </p:nvSpPr>
          <p:spPr>
            <a:xfrm>
              <a:off x="9785365" y="4071748"/>
              <a:ext cx="2160240" cy="2426396"/>
            </a:xfrm>
            <a:prstGeom prst="roundRect">
              <a:avLst/>
            </a:prstGeom>
            <a:solidFill>
              <a:srgbClr val="D0EBB3"/>
            </a:solidFill>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1"/>
            <a:lstStyle/>
            <a:p>
              <a:pPr algn="ctr"/>
              <a:r>
                <a:rPr lang="fr-FR" sz="1400" b="1" dirty="0">
                  <a:solidFill>
                    <a:srgbClr val="0000EA"/>
                  </a:solidFill>
                </a:rPr>
                <a:t>TOTAL région/zone </a:t>
              </a:r>
            </a:p>
            <a:p>
              <a:pPr algn="ctr"/>
              <a:endParaRPr lang="fr-FR" sz="1600" b="1" dirty="0">
                <a:solidFill>
                  <a:srgbClr val="0000EA"/>
                </a:solidFill>
              </a:endParaRPr>
            </a:p>
          </p:txBody>
        </p:sp>
        <p:sp>
          <p:nvSpPr>
            <p:cNvPr id="193" name="Rectangle 192"/>
            <p:cNvSpPr/>
            <p:nvPr/>
          </p:nvSpPr>
          <p:spPr>
            <a:xfrm>
              <a:off x="9915155" y="4443478"/>
              <a:ext cx="1900660" cy="951057"/>
            </a:xfrm>
            <a:prstGeom prst="rect">
              <a:avLst/>
            </a:prstGeom>
            <a:solidFill>
              <a:srgbClr val="FFD961"/>
            </a:solidFill>
            <a:ln w="22225" cap="flat" cmpd="sng" algn="ctr">
              <a:solidFill>
                <a:srgbClr val="4F81BD">
                  <a:shade val="50000"/>
                </a:srgbClr>
              </a:solidFill>
              <a:prstDash val="solid"/>
            </a:ln>
            <a:effectLst/>
          </p:spPr>
          <p:txBody>
            <a:bodyPr lIns="36000" tIns="36000" rIns="36000" bIns="36000" rtlCol="0" anchor="t" anchorCtr="1"/>
            <a:lstStyle/>
            <a:p>
              <a:pPr algn="ctr"/>
              <a:r>
                <a:rPr lang="fr-FR" sz="1300" b="1" kern="0" dirty="0">
                  <a:solidFill>
                    <a:srgbClr val="0000EA"/>
                  </a:solidFill>
                  <a:latin typeface="Calibri"/>
                </a:rPr>
                <a:t>16  CDSG – Réalisées</a:t>
              </a:r>
            </a:p>
            <a:p>
              <a:pPr algn="ctr"/>
              <a:endParaRPr lang="fr-FR" sz="200" b="1" u="sng" kern="0" dirty="0">
                <a:solidFill>
                  <a:srgbClr val="0000EA"/>
                </a:solidFill>
                <a:latin typeface="Calibri"/>
              </a:endParaRPr>
            </a:p>
            <a:p>
              <a:pPr algn="ctr"/>
              <a:r>
                <a:rPr lang="fr-FR" sz="1300" b="1" kern="0" dirty="0">
                  <a:solidFill>
                    <a:srgbClr val="0000EA"/>
                  </a:solidFill>
                  <a:latin typeface="Calibri"/>
                </a:rPr>
                <a:t>9 Terre / 5 Air / 2 Marine</a:t>
              </a:r>
            </a:p>
            <a:p>
              <a:pPr algn="ctr"/>
              <a:r>
                <a:rPr lang="fr-FR" sz="1200" b="1" kern="0" dirty="0">
                  <a:solidFill>
                    <a:srgbClr val="0000EA"/>
                  </a:solidFill>
                  <a:latin typeface="Calibri"/>
                </a:rPr>
                <a:t> </a:t>
              </a:r>
            </a:p>
          </p:txBody>
        </p:sp>
        <p:sp>
          <p:nvSpPr>
            <p:cNvPr id="195" name="Ellipse 194"/>
            <p:cNvSpPr/>
            <p:nvPr/>
          </p:nvSpPr>
          <p:spPr>
            <a:xfrm>
              <a:off x="9885426" y="5439901"/>
              <a:ext cx="2016224" cy="1007949"/>
            </a:xfrm>
            <a:prstGeom prst="ellipse">
              <a:avLst/>
            </a:prstGeom>
            <a:solidFill>
              <a:srgbClr val="85DFFF"/>
            </a:solidFill>
            <a:ln w="22225" cap="flat" cmpd="sng" algn="ctr">
              <a:solidFill>
                <a:srgbClr val="4F81BD">
                  <a:shade val="50000"/>
                </a:srgbClr>
              </a:solidFill>
              <a:prstDash val="solid"/>
            </a:ln>
            <a:effectLst/>
          </p:spPr>
          <p:txBody>
            <a:bodyPr lIns="36000" tIns="36000" rIns="36000" bIns="36000" rtlCol="0" anchor="ctr"/>
            <a:lstStyle/>
            <a:p>
              <a:pPr algn="ctr"/>
              <a:r>
                <a:rPr lang="fr-FR" sz="1400" b="1" kern="0" dirty="0">
                  <a:solidFill>
                    <a:srgbClr val="0000EA"/>
                  </a:solidFill>
                  <a:latin typeface="Calibri"/>
                </a:rPr>
                <a:t>10 PRO DEF Réalisées</a:t>
              </a:r>
            </a:p>
            <a:p>
              <a:pPr algn="ctr"/>
              <a:endParaRPr lang="fr-FR" sz="200" b="1" u="sng" kern="0" dirty="0">
                <a:solidFill>
                  <a:srgbClr val="0000EA"/>
                </a:solidFill>
                <a:latin typeface="Calibri"/>
              </a:endParaRPr>
            </a:p>
            <a:p>
              <a:pPr algn="ctr"/>
              <a:r>
                <a:rPr lang="fr-FR" sz="1200" b="1" kern="0" dirty="0">
                  <a:solidFill>
                    <a:srgbClr val="0000EA"/>
                  </a:solidFill>
                  <a:latin typeface="Calibri"/>
                </a:rPr>
                <a:t>6 TERRE / 1 AIR  </a:t>
              </a:r>
            </a:p>
            <a:p>
              <a:pPr algn="ctr"/>
              <a:r>
                <a:rPr lang="fr-FR" sz="1200" b="1" kern="0" dirty="0">
                  <a:solidFill>
                    <a:srgbClr val="0000EA"/>
                  </a:solidFill>
                  <a:latin typeface="Calibri"/>
                </a:rPr>
                <a:t>3 MARINE</a:t>
              </a:r>
            </a:p>
          </p:txBody>
        </p:sp>
        <p:sp>
          <p:nvSpPr>
            <p:cNvPr id="202" name="Rectangle 201"/>
            <p:cNvSpPr/>
            <p:nvPr/>
          </p:nvSpPr>
          <p:spPr>
            <a:xfrm>
              <a:off x="9915155" y="4935844"/>
              <a:ext cx="1900660" cy="443962"/>
            </a:xfrm>
            <a:prstGeom prst="rect">
              <a:avLst/>
            </a:prstGeom>
            <a:solidFill>
              <a:srgbClr val="FFD961">
                <a:alpha val="33000"/>
              </a:srgbClr>
            </a:solidFill>
            <a:ln w="22225" cap="flat" cmpd="sng" algn="ctr">
              <a:solidFill>
                <a:srgbClr val="4F81BD">
                  <a:shade val="50000"/>
                </a:srgbClr>
              </a:solidFill>
              <a:prstDash val="solid"/>
            </a:ln>
            <a:effectLst/>
          </p:spPr>
          <p:txBody>
            <a:bodyPr lIns="36000" tIns="36000" rIns="36000" bIns="36000" rtlCol="0" anchor="ctr"/>
            <a:lstStyle/>
            <a:p>
              <a:pPr algn="ctr"/>
              <a:r>
                <a:rPr lang="fr-FR" sz="1300" b="1" kern="0" dirty="0">
                  <a:solidFill>
                    <a:srgbClr val="0000EA"/>
                  </a:solidFill>
                  <a:latin typeface="Calibri"/>
                </a:rPr>
                <a:t>1 CDSG Terre </a:t>
              </a:r>
              <a:r>
                <a:rPr lang="fr-FR" sz="1200" b="1" kern="0" dirty="0">
                  <a:solidFill>
                    <a:srgbClr val="0000EA"/>
                  </a:solidFill>
                  <a:latin typeface="Calibri"/>
                </a:rPr>
                <a:t>En cours</a:t>
              </a:r>
              <a:endParaRPr lang="fr-FR" sz="800" b="1" u="sng" kern="0" dirty="0">
                <a:solidFill>
                  <a:srgbClr val="0000EA"/>
                </a:solidFill>
                <a:latin typeface="Calibri"/>
              </a:endParaRPr>
            </a:p>
          </p:txBody>
        </p:sp>
      </p:grpSp>
      <p:sp>
        <p:nvSpPr>
          <p:cNvPr id="230" name="Légende encadrée 1 229"/>
          <p:cNvSpPr/>
          <p:nvPr/>
        </p:nvSpPr>
        <p:spPr>
          <a:xfrm>
            <a:off x="7391399" y="5009831"/>
            <a:ext cx="1015593" cy="462125"/>
          </a:xfrm>
          <a:prstGeom prst="borderCallout1">
            <a:avLst>
              <a:gd name="adj1" fmla="val 45819"/>
              <a:gd name="adj2" fmla="val -12269"/>
              <a:gd name="adj3" fmla="val 21205"/>
              <a:gd name="adj4" fmla="val -82273"/>
            </a:avLst>
          </a:prstGeom>
          <a:solidFill>
            <a:srgbClr val="FFD961"/>
          </a:solidFill>
          <a:ln w="22225" cap="flat" cmpd="sng" algn="ctr">
            <a:solidFill>
              <a:srgbClr val="4F81BD">
                <a:shade val="50000"/>
              </a:srgbClr>
            </a:solidFill>
            <a:prstDash val="solid"/>
          </a:ln>
          <a:effectLst/>
        </p:spPr>
        <p:txBody>
          <a:bodyPr lIns="36000" tIns="36000" rIns="36000" bIns="36000" rtlCol="0" anchor="ctr"/>
          <a:lstStyle/>
          <a:p>
            <a:pPr algn="ctr"/>
            <a:r>
              <a:rPr lang="fr-FR" sz="800" b="1" u="sng" kern="0" dirty="0">
                <a:solidFill>
                  <a:srgbClr val="0000EA"/>
                </a:solidFill>
                <a:latin typeface="Calibri"/>
              </a:rPr>
              <a:t>47 – CDSG</a:t>
            </a:r>
          </a:p>
          <a:p>
            <a:pPr algn="ctr"/>
            <a:endParaRPr lang="fr-FR" sz="500" b="1" u="sng" kern="0" dirty="0">
              <a:solidFill>
                <a:srgbClr val="0000EA"/>
              </a:solidFill>
              <a:latin typeface="Calibri"/>
            </a:endParaRPr>
          </a:p>
          <a:p>
            <a:pPr algn="ctr"/>
            <a:r>
              <a:rPr lang="fr-FR" sz="800" b="1" kern="0" dirty="0">
                <a:latin typeface="Calibri"/>
              </a:rPr>
              <a:t>1 TERRE / 2 MARINE</a:t>
            </a:r>
          </a:p>
        </p:txBody>
      </p:sp>
      <p:sp>
        <p:nvSpPr>
          <p:cNvPr id="231" name="Légende encadrée 1 230"/>
          <p:cNvSpPr/>
          <p:nvPr/>
        </p:nvSpPr>
        <p:spPr>
          <a:xfrm>
            <a:off x="3116197" y="4973465"/>
            <a:ext cx="1015593" cy="462125"/>
          </a:xfrm>
          <a:prstGeom prst="borderCallout1">
            <a:avLst>
              <a:gd name="adj1" fmla="val 51134"/>
              <a:gd name="adj2" fmla="val 107850"/>
              <a:gd name="adj3" fmla="val 48115"/>
              <a:gd name="adj4" fmla="val 200182"/>
            </a:avLst>
          </a:prstGeom>
          <a:solidFill>
            <a:srgbClr val="FFD961"/>
          </a:solidFill>
          <a:ln w="22225" cap="flat" cmpd="sng" algn="ctr">
            <a:solidFill>
              <a:srgbClr val="4F81BD">
                <a:shade val="50000"/>
              </a:srgbClr>
            </a:solidFill>
            <a:prstDash val="solid"/>
          </a:ln>
          <a:effectLst/>
        </p:spPr>
        <p:txBody>
          <a:bodyPr lIns="36000" tIns="36000" rIns="36000" bIns="36000" rtlCol="0" anchor="ctr"/>
          <a:lstStyle/>
          <a:p>
            <a:pPr algn="ctr"/>
            <a:r>
              <a:rPr lang="fr-FR" sz="800" b="1" u="sng" kern="0" dirty="0">
                <a:solidFill>
                  <a:srgbClr val="0000EA"/>
                </a:solidFill>
                <a:latin typeface="Calibri"/>
              </a:rPr>
              <a:t>40 – CDSG</a:t>
            </a:r>
          </a:p>
          <a:p>
            <a:pPr algn="ctr"/>
            <a:endParaRPr lang="fr-FR" sz="500" b="1" u="sng" kern="0" dirty="0">
              <a:solidFill>
                <a:srgbClr val="0000EA"/>
              </a:solidFill>
              <a:latin typeface="Calibri"/>
            </a:endParaRPr>
          </a:p>
          <a:p>
            <a:pPr algn="ctr"/>
            <a:r>
              <a:rPr lang="fr-FR" sz="800" b="1" kern="0" dirty="0">
                <a:latin typeface="Calibri"/>
              </a:rPr>
              <a:t>3 TERRE / 2 AIR</a:t>
            </a:r>
          </a:p>
        </p:txBody>
      </p:sp>
      <p:sp>
        <p:nvSpPr>
          <p:cNvPr id="232" name="Légende encadrée 1 231"/>
          <p:cNvSpPr/>
          <p:nvPr/>
        </p:nvSpPr>
        <p:spPr>
          <a:xfrm>
            <a:off x="3123678" y="3786392"/>
            <a:ext cx="1015593" cy="462125"/>
          </a:xfrm>
          <a:prstGeom prst="borderCallout1">
            <a:avLst>
              <a:gd name="adj1" fmla="val 53001"/>
              <a:gd name="adj2" fmla="val 104452"/>
              <a:gd name="adj3" fmla="val 73442"/>
              <a:gd name="adj4" fmla="val 183234"/>
            </a:avLst>
          </a:prstGeom>
          <a:solidFill>
            <a:srgbClr val="FFD961"/>
          </a:solidFill>
          <a:ln w="22225" cap="flat" cmpd="sng" algn="ctr">
            <a:solidFill>
              <a:srgbClr val="4F81BD">
                <a:shade val="50000"/>
              </a:srgbClr>
            </a:solidFill>
            <a:prstDash val="solid"/>
          </a:ln>
          <a:effectLst/>
        </p:spPr>
        <p:txBody>
          <a:bodyPr lIns="36000" tIns="36000" rIns="36000" bIns="36000" rtlCol="0" anchor="ctr"/>
          <a:lstStyle/>
          <a:p>
            <a:pPr algn="ctr"/>
            <a:r>
              <a:rPr lang="fr-FR" sz="800" b="1" u="sng" kern="0" dirty="0">
                <a:solidFill>
                  <a:srgbClr val="0000EA"/>
                </a:solidFill>
                <a:latin typeface="Calibri"/>
              </a:rPr>
              <a:t>33 – CDSG</a:t>
            </a:r>
          </a:p>
          <a:p>
            <a:pPr algn="ctr"/>
            <a:endParaRPr lang="fr-FR" sz="500" b="1" u="sng" kern="0" dirty="0">
              <a:solidFill>
                <a:srgbClr val="0000EA"/>
              </a:solidFill>
              <a:latin typeface="Calibri"/>
            </a:endParaRPr>
          </a:p>
          <a:p>
            <a:pPr algn="ctr"/>
            <a:r>
              <a:rPr lang="fr-FR" sz="800" b="1" kern="0" dirty="0">
                <a:latin typeface="Calibri"/>
              </a:rPr>
              <a:t>1 TERRE / 2 AIR</a:t>
            </a:r>
          </a:p>
        </p:txBody>
      </p:sp>
      <p:sp>
        <p:nvSpPr>
          <p:cNvPr id="233" name="Légende encadrée 1 232"/>
          <p:cNvSpPr/>
          <p:nvPr/>
        </p:nvSpPr>
        <p:spPr>
          <a:xfrm>
            <a:off x="6187013" y="6101488"/>
            <a:ext cx="1015593" cy="462125"/>
          </a:xfrm>
          <a:prstGeom prst="borderCallout1">
            <a:avLst>
              <a:gd name="adj1" fmla="val 52433"/>
              <a:gd name="adj2" fmla="val -5861"/>
              <a:gd name="adj3" fmla="val 44949"/>
              <a:gd name="adj4" fmla="val -72087"/>
            </a:avLst>
          </a:prstGeom>
          <a:solidFill>
            <a:srgbClr val="FFD961"/>
          </a:solidFill>
          <a:ln w="22225" cap="flat" cmpd="sng" algn="ctr">
            <a:solidFill>
              <a:srgbClr val="4F81BD">
                <a:shade val="50000"/>
              </a:srgbClr>
            </a:solidFill>
            <a:prstDash val="solid"/>
          </a:ln>
          <a:effectLst/>
        </p:spPr>
        <p:txBody>
          <a:bodyPr lIns="36000" tIns="36000" rIns="36000" bIns="36000" rtlCol="0" anchor="ctr"/>
          <a:lstStyle/>
          <a:p>
            <a:pPr algn="ctr"/>
            <a:r>
              <a:rPr lang="fr-FR" sz="800" b="1" u="sng" kern="0" dirty="0">
                <a:solidFill>
                  <a:srgbClr val="0000EA"/>
                </a:solidFill>
                <a:latin typeface="Calibri"/>
              </a:rPr>
              <a:t>64 – CDSG</a:t>
            </a:r>
          </a:p>
          <a:p>
            <a:pPr algn="ctr"/>
            <a:endParaRPr lang="fr-FR" sz="500" b="1" u="sng" kern="0" dirty="0">
              <a:solidFill>
                <a:srgbClr val="0000EA"/>
              </a:solidFill>
              <a:latin typeface="Calibri"/>
            </a:endParaRPr>
          </a:p>
          <a:p>
            <a:pPr algn="ctr"/>
            <a:r>
              <a:rPr lang="fr-FR" sz="800" b="1" kern="0" dirty="0">
                <a:latin typeface="Calibri"/>
              </a:rPr>
              <a:t>1 TERRE </a:t>
            </a:r>
          </a:p>
        </p:txBody>
      </p:sp>
      <p:sp>
        <p:nvSpPr>
          <p:cNvPr id="234" name="Ellipse 233"/>
          <p:cNvSpPr/>
          <p:nvPr/>
        </p:nvSpPr>
        <p:spPr>
          <a:xfrm>
            <a:off x="7661040" y="4325121"/>
            <a:ext cx="995226" cy="495371"/>
          </a:xfrm>
          <a:prstGeom prst="ellipse">
            <a:avLst/>
          </a:prstGeom>
          <a:solidFill>
            <a:srgbClr val="85DFFF"/>
          </a:solidFill>
          <a:ln w="22225" cap="flat" cmpd="sng" algn="ctr">
            <a:solidFill>
              <a:srgbClr val="4F81BD">
                <a:shade val="50000"/>
              </a:srgbClr>
            </a:solidFill>
            <a:prstDash val="solid"/>
          </a:ln>
          <a:effectLst/>
        </p:spPr>
        <p:txBody>
          <a:bodyPr lIns="36000" tIns="36000" rIns="36000" bIns="36000" rtlCol="0" anchor="ctr"/>
          <a:lstStyle/>
          <a:p>
            <a:pPr algn="ctr"/>
            <a:r>
              <a:rPr lang="fr-FR" sz="800" b="1" u="sng" kern="0" dirty="0">
                <a:solidFill>
                  <a:srgbClr val="0000EA"/>
                </a:solidFill>
                <a:latin typeface="Calibri"/>
              </a:rPr>
              <a:t>24 – PRODEF</a:t>
            </a:r>
          </a:p>
          <a:p>
            <a:pPr algn="ctr"/>
            <a:endParaRPr lang="fr-FR" sz="500" b="1" u="sng" kern="0" dirty="0">
              <a:solidFill>
                <a:srgbClr val="0000EA"/>
              </a:solidFill>
              <a:latin typeface="Calibri"/>
            </a:endParaRPr>
          </a:p>
          <a:p>
            <a:pPr algn="ctr"/>
            <a:r>
              <a:rPr lang="fr-FR" sz="800" b="1" kern="0" dirty="0">
                <a:latin typeface="Calibri"/>
              </a:rPr>
              <a:t>1 MARINE</a:t>
            </a:r>
          </a:p>
        </p:txBody>
      </p:sp>
      <p:cxnSp>
        <p:nvCxnSpPr>
          <p:cNvPr id="235" name="Connecteur droit 234"/>
          <p:cNvCxnSpPr/>
          <p:nvPr/>
        </p:nvCxnSpPr>
        <p:spPr>
          <a:xfrm flipH="1" flipV="1">
            <a:off x="6777277" y="4202011"/>
            <a:ext cx="835443" cy="29617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36" name="Ellipse 235"/>
          <p:cNvSpPr/>
          <p:nvPr/>
        </p:nvSpPr>
        <p:spPr>
          <a:xfrm>
            <a:off x="3123677" y="3214854"/>
            <a:ext cx="1015594" cy="547088"/>
          </a:xfrm>
          <a:prstGeom prst="ellipse">
            <a:avLst/>
          </a:prstGeom>
          <a:solidFill>
            <a:srgbClr val="85DFFF"/>
          </a:solidFill>
          <a:ln w="22225" cap="flat" cmpd="sng" algn="ctr">
            <a:solidFill>
              <a:srgbClr val="4F81BD">
                <a:shade val="50000"/>
              </a:srgbClr>
            </a:solidFill>
            <a:prstDash val="solid"/>
          </a:ln>
          <a:effectLst/>
        </p:spPr>
        <p:txBody>
          <a:bodyPr lIns="36000" tIns="36000" rIns="36000" bIns="36000" rtlCol="0" anchor="ctr"/>
          <a:lstStyle/>
          <a:p>
            <a:pPr algn="ctr"/>
            <a:r>
              <a:rPr lang="fr-FR" sz="800" b="1" u="sng" kern="0" dirty="0">
                <a:solidFill>
                  <a:srgbClr val="0000EA"/>
                </a:solidFill>
                <a:latin typeface="Calibri"/>
              </a:rPr>
              <a:t>33 – PRODEF</a:t>
            </a:r>
          </a:p>
          <a:p>
            <a:pPr algn="ctr"/>
            <a:endParaRPr lang="fr-FR" sz="500" b="1" u="sng" kern="0" dirty="0">
              <a:solidFill>
                <a:srgbClr val="0000EA"/>
              </a:solidFill>
              <a:latin typeface="Calibri"/>
            </a:endParaRPr>
          </a:p>
          <a:p>
            <a:pPr algn="ctr"/>
            <a:r>
              <a:rPr lang="fr-FR" sz="800" b="1" kern="0" dirty="0">
                <a:latin typeface="Calibri"/>
              </a:rPr>
              <a:t>5 TERRE / 1 AIR</a:t>
            </a:r>
          </a:p>
          <a:p>
            <a:pPr algn="ctr"/>
            <a:r>
              <a:rPr lang="fr-FR" sz="800" b="1" kern="0" dirty="0">
                <a:latin typeface="Calibri"/>
              </a:rPr>
              <a:t>1 MARINE</a:t>
            </a:r>
          </a:p>
        </p:txBody>
      </p:sp>
      <p:sp>
        <p:nvSpPr>
          <p:cNvPr id="237" name="Ellipse 236"/>
          <p:cNvSpPr/>
          <p:nvPr/>
        </p:nvSpPr>
        <p:spPr>
          <a:xfrm>
            <a:off x="3116197" y="4402009"/>
            <a:ext cx="1015593" cy="547088"/>
          </a:xfrm>
          <a:prstGeom prst="ellipse">
            <a:avLst/>
          </a:prstGeom>
          <a:solidFill>
            <a:srgbClr val="85DFFF"/>
          </a:solidFill>
          <a:ln w="22225" cap="flat" cmpd="sng" algn="ctr">
            <a:solidFill>
              <a:srgbClr val="4F81BD">
                <a:shade val="50000"/>
              </a:srgbClr>
            </a:solidFill>
            <a:prstDash val="solid"/>
          </a:ln>
          <a:effectLst/>
        </p:spPr>
        <p:txBody>
          <a:bodyPr lIns="36000" tIns="36000" rIns="36000" bIns="36000" rtlCol="0" anchor="ctr"/>
          <a:lstStyle/>
          <a:p>
            <a:pPr algn="ctr"/>
            <a:r>
              <a:rPr lang="fr-FR" sz="800" b="1" u="sng" kern="0" dirty="0">
                <a:solidFill>
                  <a:srgbClr val="0000EA"/>
                </a:solidFill>
                <a:latin typeface="Calibri"/>
              </a:rPr>
              <a:t>40 – PRODEF</a:t>
            </a:r>
          </a:p>
          <a:p>
            <a:pPr algn="ctr"/>
            <a:endParaRPr lang="fr-FR" sz="500" b="1" u="sng" kern="0" dirty="0">
              <a:solidFill>
                <a:srgbClr val="0000EA"/>
              </a:solidFill>
              <a:latin typeface="Calibri"/>
            </a:endParaRPr>
          </a:p>
          <a:p>
            <a:pPr algn="ctr"/>
            <a:r>
              <a:rPr lang="fr-FR" sz="800" b="1" kern="0" dirty="0">
                <a:latin typeface="Calibri"/>
              </a:rPr>
              <a:t>1 MARINE</a:t>
            </a:r>
          </a:p>
        </p:txBody>
      </p:sp>
      <p:sp>
        <p:nvSpPr>
          <p:cNvPr id="238" name="Rectangle à coins arrondis 237"/>
          <p:cNvSpPr/>
          <p:nvPr/>
        </p:nvSpPr>
        <p:spPr>
          <a:xfrm>
            <a:off x="385178" y="3964068"/>
            <a:ext cx="2160240" cy="24809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1"/>
          <a:lstStyle/>
          <a:p>
            <a:pPr algn="ctr"/>
            <a:r>
              <a:rPr lang="fr-FR" sz="1600" b="1" dirty="0">
                <a:solidFill>
                  <a:srgbClr val="0000EA"/>
                </a:solidFill>
              </a:rPr>
              <a:t>TOTAL </a:t>
            </a:r>
          </a:p>
          <a:p>
            <a:pPr algn="ctr"/>
            <a:r>
              <a:rPr lang="fr-FR" sz="1600" b="1" dirty="0">
                <a:solidFill>
                  <a:srgbClr val="0000EA"/>
                </a:solidFill>
              </a:rPr>
              <a:t>académie de Bordeaux </a:t>
            </a:r>
          </a:p>
          <a:p>
            <a:pPr algn="ctr"/>
            <a:endParaRPr lang="fr-FR" sz="1600" b="1" dirty="0">
              <a:solidFill>
                <a:srgbClr val="0000EA"/>
              </a:solidFill>
            </a:endParaRPr>
          </a:p>
        </p:txBody>
      </p:sp>
      <p:sp>
        <p:nvSpPr>
          <p:cNvPr id="239" name="Rectangle 238"/>
          <p:cNvSpPr/>
          <p:nvPr/>
        </p:nvSpPr>
        <p:spPr>
          <a:xfrm>
            <a:off x="514968" y="4819258"/>
            <a:ext cx="1900660" cy="506247"/>
          </a:xfrm>
          <a:prstGeom prst="rect">
            <a:avLst/>
          </a:prstGeom>
          <a:solidFill>
            <a:srgbClr val="FFD961"/>
          </a:solidFill>
          <a:ln w="22225" cap="flat" cmpd="sng" algn="ctr">
            <a:solidFill>
              <a:srgbClr val="4F81BD">
                <a:shade val="50000"/>
              </a:srgbClr>
            </a:solidFill>
            <a:prstDash val="solid"/>
          </a:ln>
          <a:effectLst/>
        </p:spPr>
        <p:txBody>
          <a:bodyPr lIns="36000" tIns="36000" rIns="36000" bIns="36000" rtlCol="0" anchor="t" anchorCtr="1"/>
          <a:lstStyle/>
          <a:p>
            <a:pPr algn="ctr"/>
            <a:r>
              <a:rPr lang="fr-FR" sz="1400" b="1" kern="0" dirty="0">
                <a:solidFill>
                  <a:srgbClr val="0000EA"/>
                </a:solidFill>
                <a:latin typeface="Calibri"/>
              </a:rPr>
              <a:t>12  CDSG – Réalisées</a:t>
            </a:r>
          </a:p>
          <a:p>
            <a:pPr algn="ctr"/>
            <a:endParaRPr lang="fr-FR" sz="200" b="1" u="sng" kern="0" dirty="0">
              <a:solidFill>
                <a:srgbClr val="0000EA"/>
              </a:solidFill>
              <a:latin typeface="Calibri"/>
            </a:endParaRPr>
          </a:p>
          <a:p>
            <a:pPr algn="ctr"/>
            <a:r>
              <a:rPr lang="fr-FR" sz="1200" b="1" kern="0" dirty="0">
                <a:solidFill>
                  <a:srgbClr val="0000EA"/>
                </a:solidFill>
                <a:latin typeface="Calibri"/>
              </a:rPr>
              <a:t>6 Terre / 4 Air / 2 Marine</a:t>
            </a:r>
          </a:p>
          <a:p>
            <a:pPr algn="ctr"/>
            <a:r>
              <a:rPr lang="fr-FR" sz="1200" b="1" kern="0" dirty="0">
                <a:solidFill>
                  <a:srgbClr val="0000EA"/>
                </a:solidFill>
                <a:latin typeface="Calibri"/>
              </a:rPr>
              <a:t> </a:t>
            </a:r>
          </a:p>
        </p:txBody>
      </p:sp>
      <p:sp>
        <p:nvSpPr>
          <p:cNvPr id="240" name="Ellipse 239"/>
          <p:cNvSpPr/>
          <p:nvPr/>
        </p:nvSpPr>
        <p:spPr>
          <a:xfrm>
            <a:off x="457186" y="5365318"/>
            <a:ext cx="2016224" cy="966181"/>
          </a:xfrm>
          <a:prstGeom prst="ellipse">
            <a:avLst/>
          </a:prstGeom>
          <a:solidFill>
            <a:srgbClr val="85DFFF"/>
          </a:solidFill>
          <a:ln w="22225" cap="flat" cmpd="sng" algn="ctr">
            <a:solidFill>
              <a:srgbClr val="4F81BD">
                <a:shade val="50000"/>
              </a:srgbClr>
            </a:solidFill>
            <a:prstDash val="solid"/>
          </a:ln>
          <a:effectLst/>
        </p:spPr>
        <p:txBody>
          <a:bodyPr lIns="36000" tIns="36000" rIns="36000" bIns="36000" rtlCol="0" anchor="ctr"/>
          <a:lstStyle/>
          <a:p>
            <a:pPr algn="ctr"/>
            <a:r>
              <a:rPr lang="fr-FR" sz="1400" b="1" kern="0" dirty="0">
                <a:solidFill>
                  <a:srgbClr val="0000EA"/>
                </a:solidFill>
                <a:latin typeface="Calibri"/>
              </a:rPr>
              <a:t>9 PRO DEF Réalisées</a:t>
            </a:r>
          </a:p>
          <a:p>
            <a:pPr algn="ctr"/>
            <a:endParaRPr lang="fr-FR" sz="200" b="1" u="sng" kern="0" dirty="0">
              <a:solidFill>
                <a:srgbClr val="0000EA"/>
              </a:solidFill>
              <a:latin typeface="Calibri"/>
            </a:endParaRPr>
          </a:p>
          <a:p>
            <a:pPr algn="ctr"/>
            <a:r>
              <a:rPr lang="fr-FR" sz="1200" b="1" kern="0" dirty="0">
                <a:solidFill>
                  <a:srgbClr val="0000EA"/>
                </a:solidFill>
                <a:latin typeface="Calibri"/>
              </a:rPr>
              <a:t>5 TERRE / 1 AIR  </a:t>
            </a:r>
          </a:p>
          <a:p>
            <a:pPr algn="ctr"/>
            <a:r>
              <a:rPr lang="fr-FR" sz="1200" b="1" kern="0" dirty="0">
                <a:solidFill>
                  <a:srgbClr val="0000EA"/>
                </a:solidFill>
                <a:latin typeface="Calibri"/>
              </a:rPr>
              <a:t>3 MARINE</a:t>
            </a:r>
          </a:p>
        </p:txBody>
      </p:sp>
      <p:sp>
        <p:nvSpPr>
          <p:cNvPr id="4" name="ZoneTexte 3"/>
          <p:cNvSpPr txBox="1"/>
          <p:nvPr/>
        </p:nvSpPr>
        <p:spPr>
          <a:xfrm>
            <a:off x="2989" y="-42710"/>
            <a:ext cx="12192000" cy="1446550"/>
          </a:xfrm>
          <a:prstGeom prst="rect">
            <a:avLst/>
          </a:prstGeom>
          <a:solidFill>
            <a:srgbClr val="0070C0"/>
          </a:solidFill>
        </p:spPr>
        <p:txBody>
          <a:bodyPr wrap="square" rtlCol="0">
            <a:spAutoFit/>
          </a:bodyPr>
          <a:lstStyle/>
          <a:p>
            <a:pPr algn="ctr"/>
            <a:r>
              <a:rPr lang="fr-FR" sz="4400" dirty="0" smtClean="0">
                <a:solidFill>
                  <a:schemeClr val="bg1"/>
                </a:solidFill>
              </a:rPr>
              <a:t>Qui sommes nous? </a:t>
            </a:r>
          </a:p>
          <a:p>
            <a:pPr algn="ctr"/>
            <a:r>
              <a:rPr lang="fr-FR" sz="4400" dirty="0" smtClean="0">
                <a:solidFill>
                  <a:schemeClr val="bg1"/>
                </a:solidFill>
              </a:rPr>
              <a:t>Les CDSG et les PRODEF de la région académique</a:t>
            </a:r>
            <a:endParaRPr lang="fr-FR" sz="4400" dirty="0">
              <a:solidFill>
                <a:schemeClr val="bg1"/>
              </a:solidFill>
            </a:endParaRPr>
          </a:p>
        </p:txBody>
      </p:sp>
      <p:grpSp>
        <p:nvGrpSpPr>
          <p:cNvPr id="90" name="Groupe 89"/>
          <p:cNvGrpSpPr/>
          <p:nvPr/>
        </p:nvGrpSpPr>
        <p:grpSpPr>
          <a:xfrm>
            <a:off x="59290" y="1492030"/>
            <a:ext cx="8567467" cy="5380747"/>
            <a:chOff x="59290" y="1492030"/>
            <a:chExt cx="8567467" cy="5380747"/>
          </a:xfrm>
        </p:grpSpPr>
        <p:grpSp>
          <p:nvGrpSpPr>
            <p:cNvPr id="91" name="Groupe 90"/>
            <p:cNvGrpSpPr/>
            <p:nvPr/>
          </p:nvGrpSpPr>
          <p:grpSpPr>
            <a:xfrm>
              <a:off x="4249268" y="1492030"/>
              <a:ext cx="2865321" cy="2449686"/>
              <a:chOff x="2113306" y="1556792"/>
              <a:chExt cx="2865321" cy="2449686"/>
            </a:xfrm>
          </p:grpSpPr>
          <p:sp>
            <p:nvSpPr>
              <p:cNvPr id="157" name="Forme libre 156"/>
              <p:cNvSpPr/>
              <p:nvPr/>
            </p:nvSpPr>
            <p:spPr bwMode="auto">
              <a:xfrm>
                <a:off x="3357452" y="2795553"/>
                <a:ext cx="1337983" cy="1064778"/>
              </a:xfrm>
              <a:custGeom>
                <a:avLst/>
                <a:gdLst>
                  <a:gd name="connsiteX0" fmla="*/ 794411 w 1034389"/>
                  <a:gd name="connsiteY0" fmla="*/ 467544 h 972326"/>
                  <a:gd name="connsiteX1" fmla="*/ 852336 w 1034389"/>
                  <a:gd name="connsiteY1" fmla="*/ 401343 h 972326"/>
                  <a:gd name="connsiteX2" fmla="*/ 873024 w 1034389"/>
                  <a:gd name="connsiteY2" fmla="*/ 355830 h 972326"/>
                  <a:gd name="connsiteX3" fmla="*/ 897849 w 1034389"/>
                  <a:gd name="connsiteY3" fmla="*/ 364105 h 972326"/>
                  <a:gd name="connsiteX4" fmla="*/ 955775 w 1034389"/>
                  <a:gd name="connsiteY4" fmla="*/ 289629 h 972326"/>
                  <a:gd name="connsiteX5" fmla="*/ 955775 w 1034389"/>
                  <a:gd name="connsiteY5" fmla="*/ 215153 h 972326"/>
                  <a:gd name="connsiteX6" fmla="*/ 984738 w 1034389"/>
                  <a:gd name="connsiteY6" fmla="*/ 223428 h 972326"/>
                  <a:gd name="connsiteX7" fmla="*/ 1034389 w 1034389"/>
                  <a:gd name="connsiteY7" fmla="*/ 186190 h 972326"/>
                  <a:gd name="connsiteX8" fmla="*/ 1017839 w 1034389"/>
                  <a:gd name="connsiteY8" fmla="*/ 119989 h 972326"/>
                  <a:gd name="connsiteX9" fmla="*/ 968188 w 1034389"/>
                  <a:gd name="connsiteY9" fmla="*/ 128264 h 972326"/>
                  <a:gd name="connsiteX10" fmla="*/ 955775 w 1034389"/>
                  <a:gd name="connsiteY10" fmla="*/ 82751 h 972326"/>
                  <a:gd name="connsiteX11" fmla="*/ 964050 w 1034389"/>
                  <a:gd name="connsiteY11" fmla="*/ 8275 h 972326"/>
                  <a:gd name="connsiteX12" fmla="*/ 918537 w 1034389"/>
                  <a:gd name="connsiteY12" fmla="*/ 4138 h 972326"/>
                  <a:gd name="connsiteX13" fmla="*/ 873024 w 1034389"/>
                  <a:gd name="connsiteY13" fmla="*/ 0 h 972326"/>
                  <a:gd name="connsiteX14" fmla="*/ 839924 w 1034389"/>
                  <a:gd name="connsiteY14" fmla="*/ 12413 h 972326"/>
                  <a:gd name="connsiteX15" fmla="*/ 844061 w 1034389"/>
                  <a:gd name="connsiteY15" fmla="*/ 45513 h 972326"/>
                  <a:gd name="connsiteX16" fmla="*/ 790273 w 1034389"/>
                  <a:gd name="connsiteY16" fmla="*/ 53788 h 972326"/>
                  <a:gd name="connsiteX17" fmla="*/ 753035 w 1034389"/>
                  <a:gd name="connsiteY17" fmla="*/ 45513 h 972326"/>
                  <a:gd name="connsiteX18" fmla="*/ 711659 w 1034389"/>
                  <a:gd name="connsiteY18" fmla="*/ 4138 h 972326"/>
                  <a:gd name="connsiteX19" fmla="*/ 682697 w 1034389"/>
                  <a:gd name="connsiteY19" fmla="*/ 33101 h 972326"/>
                  <a:gd name="connsiteX20" fmla="*/ 678559 w 1034389"/>
                  <a:gd name="connsiteY20" fmla="*/ 57926 h 972326"/>
                  <a:gd name="connsiteX21" fmla="*/ 678559 w 1034389"/>
                  <a:gd name="connsiteY21" fmla="*/ 74476 h 972326"/>
                  <a:gd name="connsiteX22" fmla="*/ 633046 w 1034389"/>
                  <a:gd name="connsiteY22" fmla="*/ 74476 h 972326"/>
                  <a:gd name="connsiteX23" fmla="*/ 599945 w 1034389"/>
                  <a:gd name="connsiteY23" fmla="*/ 57926 h 972326"/>
                  <a:gd name="connsiteX24" fmla="*/ 566845 w 1034389"/>
                  <a:gd name="connsiteY24" fmla="*/ 78614 h 972326"/>
                  <a:gd name="connsiteX25" fmla="*/ 513057 w 1034389"/>
                  <a:gd name="connsiteY25" fmla="*/ 45513 h 972326"/>
                  <a:gd name="connsiteX26" fmla="*/ 492369 w 1034389"/>
                  <a:gd name="connsiteY26" fmla="*/ 28963 h 972326"/>
                  <a:gd name="connsiteX27" fmla="*/ 475819 w 1034389"/>
                  <a:gd name="connsiteY27" fmla="*/ 41376 h 972326"/>
                  <a:gd name="connsiteX28" fmla="*/ 438581 w 1034389"/>
                  <a:gd name="connsiteY28" fmla="*/ 24825 h 972326"/>
                  <a:gd name="connsiteX29" fmla="*/ 372380 w 1034389"/>
                  <a:gd name="connsiteY29" fmla="*/ 37238 h 972326"/>
                  <a:gd name="connsiteX30" fmla="*/ 347554 w 1034389"/>
                  <a:gd name="connsiteY30" fmla="*/ 66201 h 972326"/>
                  <a:gd name="connsiteX31" fmla="*/ 347554 w 1034389"/>
                  <a:gd name="connsiteY31" fmla="*/ 66201 h 972326"/>
                  <a:gd name="connsiteX32" fmla="*/ 293766 w 1034389"/>
                  <a:gd name="connsiteY32" fmla="*/ 111714 h 972326"/>
                  <a:gd name="connsiteX33" fmla="*/ 268941 w 1034389"/>
                  <a:gd name="connsiteY33" fmla="*/ 144815 h 972326"/>
                  <a:gd name="connsiteX34" fmla="*/ 256528 w 1034389"/>
                  <a:gd name="connsiteY34" fmla="*/ 206878 h 972326"/>
                  <a:gd name="connsiteX35" fmla="*/ 231703 w 1034389"/>
                  <a:gd name="connsiteY35" fmla="*/ 277216 h 972326"/>
                  <a:gd name="connsiteX36" fmla="*/ 215153 w 1034389"/>
                  <a:gd name="connsiteY36" fmla="*/ 335142 h 972326"/>
                  <a:gd name="connsiteX37" fmla="*/ 186190 w 1034389"/>
                  <a:gd name="connsiteY37" fmla="*/ 376518 h 972326"/>
                  <a:gd name="connsiteX38" fmla="*/ 136539 w 1034389"/>
                  <a:gd name="connsiteY38" fmla="*/ 347555 h 972326"/>
                  <a:gd name="connsiteX39" fmla="*/ 66201 w 1034389"/>
                  <a:gd name="connsiteY39" fmla="*/ 335142 h 972326"/>
                  <a:gd name="connsiteX40" fmla="*/ 12412 w 1034389"/>
                  <a:gd name="connsiteY40" fmla="*/ 359967 h 972326"/>
                  <a:gd name="connsiteX41" fmla="*/ 0 w 1034389"/>
                  <a:gd name="connsiteY41" fmla="*/ 405481 h 972326"/>
                  <a:gd name="connsiteX42" fmla="*/ 8275 w 1034389"/>
                  <a:gd name="connsiteY42" fmla="*/ 471682 h 972326"/>
                  <a:gd name="connsiteX43" fmla="*/ 0 w 1034389"/>
                  <a:gd name="connsiteY43" fmla="*/ 517195 h 972326"/>
                  <a:gd name="connsiteX44" fmla="*/ 0 w 1034389"/>
                  <a:gd name="connsiteY44" fmla="*/ 517195 h 972326"/>
                  <a:gd name="connsiteX45" fmla="*/ 91026 w 1034389"/>
                  <a:gd name="connsiteY45" fmla="*/ 591671 h 972326"/>
                  <a:gd name="connsiteX46" fmla="*/ 107576 w 1034389"/>
                  <a:gd name="connsiteY46" fmla="*/ 604083 h 972326"/>
                  <a:gd name="connsiteX47" fmla="*/ 107576 w 1034389"/>
                  <a:gd name="connsiteY47" fmla="*/ 604083 h 972326"/>
                  <a:gd name="connsiteX48" fmla="*/ 140677 w 1034389"/>
                  <a:gd name="connsiteY48" fmla="*/ 662009 h 972326"/>
                  <a:gd name="connsiteX49" fmla="*/ 115851 w 1034389"/>
                  <a:gd name="connsiteY49" fmla="*/ 695110 h 972326"/>
                  <a:gd name="connsiteX50" fmla="*/ 132401 w 1034389"/>
                  <a:gd name="connsiteY50" fmla="*/ 728210 h 972326"/>
                  <a:gd name="connsiteX51" fmla="*/ 95163 w 1034389"/>
                  <a:gd name="connsiteY51" fmla="*/ 765448 h 972326"/>
                  <a:gd name="connsiteX52" fmla="*/ 91026 w 1034389"/>
                  <a:gd name="connsiteY52" fmla="*/ 806824 h 972326"/>
                  <a:gd name="connsiteX53" fmla="*/ 82751 w 1034389"/>
                  <a:gd name="connsiteY53" fmla="*/ 864749 h 972326"/>
                  <a:gd name="connsiteX54" fmla="*/ 173777 w 1034389"/>
                  <a:gd name="connsiteY54" fmla="*/ 860612 h 972326"/>
                  <a:gd name="connsiteX55" fmla="*/ 211015 w 1034389"/>
                  <a:gd name="connsiteY55" fmla="*/ 889575 h 972326"/>
                  <a:gd name="connsiteX56" fmla="*/ 244116 w 1034389"/>
                  <a:gd name="connsiteY56" fmla="*/ 922675 h 972326"/>
                  <a:gd name="connsiteX57" fmla="*/ 285491 w 1034389"/>
                  <a:gd name="connsiteY57" fmla="*/ 951638 h 972326"/>
                  <a:gd name="connsiteX58" fmla="*/ 314454 w 1034389"/>
                  <a:gd name="connsiteY58" fmla="*/ 968188 h 972326"/>
                  <a:gd name="connsiteX59" fmla="*/ 314454 w 1034389"/>
                  <a:gd name="connsiteY59" fmla="*/ 968188 h 972326"/>
                  <a:gd name="connsiteX60" fmla="*/ 368242 w 1034389"/>
                  <a:gd name="connsiteY60" fmla="*/ 959913 h 972326"/>
                  <a:gd name="connsiteX61" fmla="*/ 422030 w 1034389"/>
                  <a:gd name="connsiteY61" fmla="*/ 972326 h 972326"/>
                  <a:gd name="connsiteX62" fmla="*/ 459268 w 1034389"/>
                  <a:gd name="connsiteY62" fmla="*/ 930950 h 972326"/>
                  <a:gd name="connsiteX63" fmla="*/ 521332 w 1034389"/>
                  <a:gd name="connsiteY63" fmla="*/ 877162 h 972326"/>
                  <a:gd name="connsiteX64" fmla="*/ 508919 w 1034389"/>
                  <a:gd name="connsiteY64" fmla="*/ 790273 h 972326"/>
                  <a:gd name="connsiteX65" fmla="*/ 599945 w 1034389"/>
                  <a:gd name="connsiteY65" fmla="*/ 711660 h 972326"/>
                  <a:gd name="connsiteX66" fmla="*/ 633046 w 1034389"/>
                  <a:gd name="connsiteY66" fmla="*/ 670284 h 972326"/>
                  <a:gd name="connsiteX67" fmla="*/ 686834 w 1034389"/>
                  <a:gd name="connsiteY67" fmla="*/ 620634 h 972326"/>
                  <a:gd name="connsiteX68" fmla="*/ 715797 w 1034389"/>
                  <a:gd name="connsiteY68" fmla="*/ 546158 h 972326"/>
                  <a:gd name="connsiteX69" fmla="*/ 732347 w 1034389"/>
                  <a:gd name="connsiteY69" fmla="*/ 521332 h 972326"/>
                  <a:gd name="connsiteX70" fmla="*/ 794411 w 1034389"/>
                  <a:gd name="connsiteY70" fmla="*/ 467544 h 97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034389" h="972326">
                    <a:moveTo>
                      <a:pt x="794411" y="467544"/>
                    </a:moveTo>
                    <a:lnTo>
                      <a:pt x="852336" y="401343"/>
                    </a:lnTo>
                    <a:lnTo>
                      <a:pt x="873024" y="355830"/>
                    </a:lnTo>
                    <a:lnTo>
                      <a:pt x="897849" y="364105"/>
                    </a:lnTo>
                    <a:lnTo>
                      <a:pt x="955775" y="289629"/>
                    </a:lnTo>
                    <a:lnTo>
                      <a:pt x="955775" y="215153"/>
                    </a:lnTo>
                    <a:lnTo>
                      <a:pt x="984738" y="223428"/>
                    </a:lnTo>
                    <a:lnTo>
                      <a:pt x="1034389" y="186190"/>
                    </a:lnTo>
                    <a:lnTo>
                      <a:pt x="1017839" y="119989"/>
                    </a:lnTo>
                    <a:lnTo>
                      <a:pt x="968188" y="128264"/>
                    </a:lnTo>
                    <a:lnTo>
                      <a:pt x="955775" y="82751"/>
                    </a:lnTo>
                    <a:lnTo>
                      <a:pt x="964050" y="8275"/>
                    </a:lnTo>
                    <a:lnTo>
                      <a:pt x="918537" y="4138"/>
                    </a:lnTo>
                    <a:lnTo>
                      <a:pt x="873024" y="0"/>
                    </a:lnTo>
                    <a:lnTo>
                      <a:pt x="839924" y="12413"/>
                    </a:lnTo>
                    <a:lnTo>
                      <a:pt x="844061" y="45513"/>
                    </a:lnTo>
                    <a:lnTo>
                      <a:pt x="790273" y="53788"/>
                    </a:lnTo>
                    <a:lnTo>
                      <a:pt x="753035" y="45513"/>
                    </a:lnTo>
                    <a:lnTo>
                      <a:pt x="711659" y="4138"/>
                    </a:lnTo>
                    <a:lnTo>
                      <a:pt x="682697" y="33101"/>
                    </a:lnTo>
                    <a:lnTo>
                      <a:pt x="678559" y="57926"/>
                    </a:lnTo>
                    <a:lnTo>
                      <a:pt x="678559" y="74476"/>
                    </a:lnTo>
                    <a:lnTo>
                      <a:pt x="633046" y="74476"/>
                    </a:lnTo>
                    <a:lnTo>
                      <a:pt x="599945" y="57926"/>
                    </a:lnTo>
                    <a:lnTo>
                      <a:pt x="566845" y="78614"/>
                    </a:lnTo>
                    <a:lnTo>
                      <a:pt x="513057" y="45513"/>
                    </a:lnTo>
                    <a:lnTo>
                      <a:pt x="492369" y="28963"/>
                    </a:lnTo>
                    <a:lnTo>
                      <a:pt x="475819" y="41376"/>
                    </a:lnTo>
                    <a:lnTo>
                      <a:pt x="438581" y="24825"/>
                    </a:lnTo>
                    <a:lnTo>
                      <a:pt x="372380" y="37238"/>
                    </a:lnTo>
                    <a:lnTo>
                      <a:pt x="347554" y="66201"/>
                    </a:lnTo>
                    <a:lnTo>
                      <a:pt x="347554" y="66201"/>
                    </a:lnTo>
                    <a:lnTo>
                      <a:pt x="293766" y="111714"/>
                    </a:lnTo>
                    <a:lnTo>
                      <a:pt x="268941" y="144815"/>
                    </a:lnTo>
                    <a:lnTo>
                      <a:pt x="256528" y="206878"/>
                    </a:lnTo>
                    <a:lnTo>
                      <a:pt x="231703" y="277216"/>
                    </a:lnTo>
                    <a:lnTo>
                      <a:pt x="215153" y="335142"/>
                    </a:lnTo>
                    <a:lnTo>
                      <a:pt x="186190" y="376518"/>
                    </a:lnTo>
                    <a:lnTo>
                      <a:pt x="136539" y="347555"/>
                    </a:lnTo>
                    <a:lnTo>
                      <a:pt x="66201" y="335142"/>
                    </a:lnTo>
                    <a:lnTo>
                      <a:pt x="12412" y="359967"/>
                    </a:lnTo>
                    <a:lnTo>
                      <a:pt x="0" y="405481"/>
                    </a:lnTo>
                    <a:lnTo>
                      <a:pt x="8275" y="471682"/>
                    </a:lnTo>
                    <a:lnTo>
                      <a:pt x="0" y="517195"/>
                    </a:lnTo>
                    <a:lnTo>
                      <a:pt x="0" y="517195"/>
                    </a:lnTo>
                    <a:lnTo>
                      <a:pt x="91026" y="591671"/>
                    </a:lnTo>
                    <a:lnTo>
                      <a:pt x="107576" y="604083"/>
                    </a:lnTo>
                    <a:lnTo>
                      <a:pt x="107576" y="604083"/>
                    </a:lnTo>
                    <a:lnTo>
                      <a:pt x="140677" y="662009"/>
                    </a:lnTo>
                    <a:lnTo>
                      <a:pt x="115851" y="695110"/>
                    </a:lnTo>
                    <a:lnTo>
                      <a:pt x="132401" y="728210"/>
                    </a:lnTo>
                    <a:lnTo>
                      <a:pt x="95163" y="765448"/>
                    </a:lnTo>
                    <a:lnTo>
                      <a:pt x="91026" y="806824"/>
                    </a:lnTo>
                    <a:lnTo>
                      <a:pt x="82751" y="864749"/>
                    </a:lnTo>
                    <a:lnTo>
                      <a:pt x="173777" y="860612"/>
                    </a:lnTo>
                    <a:lnTo>
                      <a:pt x="211015" y="889575"/>
                    </a:lnTo>
                    <a:lnTo>
                      <a:pt x="244116" y="922675"/>
                    </a:lnTo>
                    <a:lnTo>
                      <a:pt x="285491" y="951638"/>
                    </a:lnTo>
                    <a:lnTo>
                      <a:pt x="314454" y="968188"/>
                    </a:lnTo>
                    <a:lnTo>
                      <a:pt x="314454" y="968188"/>
                    </a:lnTo>
                    <a:lnTo>
                      <a:pt x="368242" y="959913"/>
                    </a:lnTo>
                    <a:lnTo>
                      <a:pt x="422030" y="972326"/>
                    </a:lnTo>
                    <a:lnTo>
                      <a:pt x="459268" y="930950"/>
                    </a:lnTo>
                    <a:lnTo>
                      <a:pt x="521332" y="877162"/>
                    </a:lnTo>
                    <a:lnTo>
                      <a:pt x="508919" y="790273"/>
                    </a:lnTo>
                    <a:lnTo>
                      <a:pt x="599945" y="711660"/>
                    </a:lnTo>
                    <a:lnTo>
                      <a:pt x="633046" y="670284"/>
                    </a:lnTo>
                    <a:lnTo>
                      <a:pt x="686834" y="620634"/>
                    </a:lnTo>
                    <a:lnTo>
                      <a:pt x="715797" y="546158"/>
                    </a:lnTo>
                    <a:lnTo>
                      <a:pt x="732347" y="521332"/>
                    </a:lnTo>
                    <a:lnTo>
                      <a:pt x="794411" y="467544"/>
                    </a:lnTo>
                    <a:close/>
                  </a:path>
                </a:pathLst>
              </a:custGeom>
              <a:solidFill>
                <a:srgbClr val="FFFF99">
                  <a:alpha val="59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8" name="Forme libre 157"/>
              <p:cNvSpPr/>
              <p:nvPr/>
            </p:nvSpPr>
            <p:spPr bwMode="auto">
              <a:xfrm>
                <a:off x="3737093" y="1556792"/>
                <a:ext cx="1241534" cy="1329233"/>
              </a:xfrm>
              <a:custGeom>
                <a:avLst/>
                <a:gdLst>
                  <a:gd name="connsiteX0" fmla="*/ 0 w 959913"/>
                  <a:gd name="connsiteY0" fmla="*/ 115852 h 1212304"/>
                  <a:gd name="connsiteX1" fmla="*/ 45513 w 959913"/>
                  <a:gd name="connsiteY1" fmla="*/ 86889 h 1212304"/>
                  <a:gd name="connsiteX2" fmla="*/ 57926 w 959913"/>
                  <a:gd name="connsiteY2" fmla="*/ 53788 h 1212304"/>
                  <a:gd name="connsiteX3" fmla="*/ 74476 w 959913"/>
                  <a:gd name="connsiteY3" fmla="*/ 16550 h 1212304"/>
                  <a:gd name="connsiteX4" fmla="*/ 91026 w 959913"/>
                  <a:gd name="connsiteY4" fmla="*/ 0 h 1212304"/>
                  <a:gd name="connsiteX5" fmla="*/ 136540 w 959913"/>
                  <a:gd name="connsiteY5" fmla="*/ 49651 h 1212304"/>
                  <a:gd name="connsiteX6" fmla="*/ 202740 w 959913"/>
                  <a:gd name="connsiteY6" fmla="*/ 66201 h 1212304"/>
                  <a:gd name="connsiteX7" fmla="*/ 215153 w 959913"/>
                  <a:gd name="connsiteY7" fmla="*/ 82751 h 1212304"/>
                  <a:gd name="connsiteX8" fmla="*/ 215153 w 959913"/>
                  <a:gd name="connsiteY8" fmla="*/ 111714 h 1212304"/>
                  <a:gd name="connsiteX9" fmla="*/ 289629 w 959913"/>
                  <a:gd name="connsiteY9" fmla="*/ 136539 h 1212304"/>
                  <a:gd name="connsiteX10" fmla="*/ 306179 w 959913"/>
                  <a:gd name="connsiteY10" fmla="*/ 260666 h 1212304"/>
                  <a:gd name="connsiteX11" fmla="*/ 331005 w 959913"/>
                  <a:gd name="connsiteY11" fmla="*/ 248254 h 1212304"/>
                  <a:gd name="connsiteX12" fmla="*/ 376518 w 959913"/>
                  <a:gd name="connsiteY12" fmla="*/ 256529 h 1212304"/>
                  <a:gd name="connsiteX13" fmla="*/ 496507 w 959913"/>
                  <a:gd name="connsiteY13" fmla="*/ 231703 h 1212304"/>
                  <a:gd name="connsiteX14" fmla="*/ 504782 w 959913"/>
                  <a:gd name="connsiteY14" fmla="*/ 194465 h 1212304"/>
                  <a:gd name="connsiteX15" fmla="*/ 570983 w 959913"/>
                  <a:gd name="connsiteY15" fmla="*/ 227566 h 1212304"/>
                  <a:gd name="connsiteX16" fmla="*/ 616496 w 959913"/>
                  <a:gd name="connsiteY16" fmla="*/ 335142 h 1212304"/>
                  <a:gd name="connsiteX17" fmla="*/ 674422 w 959913"/>
                  <a:gd name="connsiteY17" fmla="*/ 380655 h 1212304"/>
                  <a:gd name="connsiteX18" fmla="*/ 674422 w 959913"/>
                  <a:gd name="connsiteY18" fmla="*/ 430306 h 1212304"/>
                  <a:gd name="connsiteX19" fmla="*/ 744760 w 959913"/>
                  <a:gd name="connsiteY19" fmla="*/ 517195 h 1212304"/>
                  <a:gd name="connsiteX20" fmla="*/ 736485 w 959913"/>
                  <a:gd name="connsiteY20" fmla="*/ 599946 h 1212304"/>
                  <a:gd name="connsiteX21" fmla="*/ 802686 w 959913"/>
                  <a:gd name="connsiteY21" fmla="*/ 686835 h 1212304"/>
                  <a:gd name="connsiteX22" fmla="*/ 881300 w 959913"/>
                  <a:gd name="connsiteY22" fmla="*/ 703385 h 1212304"/>
                  <a:gd name="connsiteX23" fmla="*/ 918538 w 959913"/>
                  <a:gd name="connsiteY23" fmla="*/ 753035 h 1212304"/>
                  <a:gd name="connsiteX24" fmla="*/ 910263 w 959913"/>
                  <a:gd name="connsiteY24" fmla="*/ 786136 h 1212304"/>
                  <a:gd name="connsiteX25" fmla="*/ 959913 w 959913"/>
                  <a:gd name="connsiteY25" fmla="*/ 815099 h 1212304"/>
                  <a:gd name="connsiteX26" fmla="*/ 939226 w 959913"/>
                  <a:gd name="connsiteY26" fmla="*/ 877162 h 1212304"/>
                  <a:gd name="connsiteX27" fmla="*/ 918538 w 959913"/>
                  <a:gd name="connsiteY27" fmla="*/ 868887 h 1212304"/>
                  <a:gd name="connsiteX28" fmla="*/ 893712 w 959913"/>
                  <a:gd name="connsiteY28" fmla="*/ 901987 h 1212304"/>
                  <a:gd name="connsiteX29" fmla="*/ 877162 w 959913"/>
                  <a:gd name="connsiteY29" fmla="*/ 893712 h 1212304"/>
                  <a:gd name="connsiteX30" fmla="*/ 835787 w 959913"/>
                  <a:gd name="connsiteY30" fmla="*/ 893712 h 1212304"/>
                  <a:gd name="connsiteX31" fmla="*/ 815099 w 959913"/>
                  <a:gd name="connsiteY31" fmla="*/ 922675 h 1212304"/>
                  <a:gd name="connsiteX32" fmla="*/ 794411 w 959913"/>
                  <a:gd name="connsiteY32" fmla="*/ 968188 h 1212304"/>
                  <a:gd name="connsiteX33" fmla="*/ 757173 w 959913"/>
                  <a:gd name="connsiteY33" fmla="*/ 972326 h 1212304"/>
                  <a:gd name="connsiteX34" fmla="*/ 707522 w 959913"/>
                  <a:gd name="connsiteY34" fmla="*/ 972326 h 1212304"/>
                  <a:gd name="connsiteX35" fmla="*/ 653734 w 959913"/>
                  <a:gd name="connsiteY35" fmla="*/ 1034389 h 1212304"/>
                  <a:gd name="connsiteX36" fmla="*/ 666147 w 959913"/>
                  <a:gd name="connsiteY36" fmla="*/ 1092315 h 1212304"/>
                  <a:gd name="connsiteX37" fmla="*/ 678559 w 959913"/>
                  <a:gd name="connsiteY37" fmla="*/ 1125415 h 1212304"/>
                  <a:gd name="connsiteX38" fmla="*/ 649597 w 959913"/>
                  <a:gd name="connsiteY38" fmla="*/ 1137828 h 1212304"/>
                  <a:gd name="connsiteX39" fmla="*/ 579258 w 959913"/>
                  <a:gd name="connsiteY39" fmla="*/ 1125415 h 1212304"/>
                  <a:gd name="connsiteX40" fmla="*/ 546158 w 959913"/>
                  <a:gd name="connsiteY40" fmla="*/ 1146103 h 1212304"/>
                  <a:gd name="connsiteX41" fmla="*/ 554433 w 959913"/>
                  <a:gd name="connsiteY41" fmla="*/ 1170929 h 1212304"/>
                  <a:gd name="connsiteX42" fmla="*/ 513057 w 959913"/>
                  <a:gd name="connsiteY42" fmla="*/ 1179204 h 1212304"/>
                  <a:gd name="connsiteX43" fmla="*/ 492369 w 959913"/>
                  <a:gd name="connsiteY43" fmla="*/ 1187479 h 1212304"/>
                  <a:gd name="connsiteX44" fmla="*/ 450994 w 959913"/>
                  <a:gd name="connsiteY44" fmla="*/ 1166791 h 1212304"/>
                  <a:gd name="connsiteX45" fmla="*/ 417893 w 959913"/>
                  <a:gd name="connsiteY45" fmla="*/ 1125415 h 1212304"/>
                  <a:gd name="connsiteX46" fmla="*/ 380655 w 959913"/>
                  <a:gd name="connsiteY46" fmla="*/ 1170929 h 1212304"/>
                  <a:gd name="connsiteX47" fmla="*/ 393068 w 959913"/>
                  <a:gd name="connsiteY47" fmla="*/ 1195754 h 1212304"/>
                  <a:gd name="connsiteX48" fmla="*/ 368243 w 959913"/>
                  <a:gd name="connsiteY48" fmla="*/ 1212304 h 1212304"/>
                  <a:gd name="connsiteX49" fmla="*/ 326867 w 959913"/>
                  <a:gd name="connsiteY49" fmla="*/ 1195754 h 1212304"/>
                  <a:gd name="connsiteX50" fmla="*/ 264804 w 959913"/>
                  <a:gd name="connsiteY50" fmla="*/ 1204029 h 1212304"/>
                  <a:gd name="connsiteX51" fmla="*/ 194465 w 959913"/>
                  <a:gd name="connsiteY51" fmla="*/ 1158516 h 1212304"/>
                  <a:gd name="connsiteX52" fmla="*/ 202740 w 959913"/>
                  <a:gd name="connsiteY52" fmla="*/ 1100590 h 1212304"/>
                  <a:gd name="connsiteX53" fmla="*/ 182053 w 959913"/>
                  <a:gd name="connsiteY53" fmla="*/ 1088177 h 1212304"/>
                  <a:gd name="connsiteX54" fmla="*/ 132402 w 959913"/>
                  <a:gd name="connsiteY54" fmla="*/ 1046802 h 1212304"/>
                  <a:gd name="connsiteX55" fmla="*/ 153090 w 959913"/>
                  <a:gd name="connsiteY55" fmla="*/ 1013701 h 1212304"/>
                  <a:gd name="connsiteX56" fmla="*/ 148952 w 959913"/>
                  <a:gd name="connsiteY56" fmla="*/ 976463 h 1212304"/>
                  <a:gd name="connsiteX57" fmla="*/ 169640 w 959913"/>
                  <a:gd name="connsiteY57" fmla="*/ 959913 h 1212304"/>
                  <a:gd name="connsiteX58" fmla="*/ 182053 w 959913"/>
                  <a:gd name="connsiteY58" fmla="*/ 918538 h 1212304"/>
                  <a:gd name="connsiteX59" fmla="*/ 173778 w 959913"/>
                  <a:gd name="connsiteY59" fmla="*/ 893712 h 1212304"/>
                  <a:gd name="connsiteX60" fmla="*/ 157227 w 959913"/>
                  <a:gd name="connsiteY60" fmla="*/ 881300 h 1212304"/>
                  <a:gd name="connsiteX61" fmla="*/ 115852 w 959913"/>
                  <a:gd name="connsiteY61" fmla="*/ 926813 h 1212304"/>
                  <a:gd name="connsiteX62" fmla="*/ 82751 w 959913"/>
                  <a:gd name="connsiteY62" fmla="*/ 910263 h 1212304"/>
                  <a:gd name="connsiteX63" fmla="*/ 66201 w 959913"/>
                  <a:gd name="connsiteY63" fmla="*/ 906125 h 1212304"/>
                  <a:gd name="connsiteX64" fmla="*/ 78614 w 959913"/>
                  <a:gd name="connsiteY64" fmla="*/ 860612 h 1212304"/>
                  <a:gd name="connsiteX65" fmla="*/ 53788 w 959913"/>
                  <a:gd name="connsiteY65" fmla="*/ 835787 h 1212304"/>
                  <a:gd name="connsiteX66" fmla="*/ 37238 w 959913"/>
                  <a:gd name="connsiteY66" fmla="*/ 753035 h 1212304"/>
                  <a:gd name="connsiteX67" fmla="*/ 49651 w 959913"/>
                  <a:gd name="connsiteY67" fmla="*/ 707522 h 1212304"/>
                  <a:gd name="connsiteX68" fmla="*/ 86889 w 959913"/>
                  <a:gd name="connsiteY68" fmla="*/ 616496 h 1212304"/>
                  <a:gd name="connsiteX69" fmla="*/ 49651 w 959913"/>
                  <a:gd name="connsiteY69" fmla="*/ 575120 h 1212304"/>
                  <a:gd name="connsiteX70" fmla="*/ 16550 w 959913"/>
                  <a:gd name="connsiteY70" fmla="*/ 583396 h 1212304"/>
                  <a:gd name="connsiteX71" fmla="*/ 91026 w 959913"/>
                  <a:gd name="connsiteY71" fmla="*/ 455131 h 1212304"/>
                  <a:gd name="connsiteX72" fmla="*/ 62064 w 959913"/>
                  <a:gd name="connsiteY72" fmla="*/ 434444 h 1212304"/>
                  <a:gd name="connsiteX73" fmla="*/ 70339 w 959913"/>
                  <a:gd name="connsiteY73" fmla="*/ 397206 h 1212304"/>
                  <a:gd name="connsiteX74" fmla="*/ 41376 w 959913"/>
                  <a:gd name="connsiteY74" fmla="*/ 368243 h 1212304"/>
                  <a:gd name="connsiteX75" fmla="*/ 86889 w 959913"/>
                  <a:gd name="connsiteY75" fmla="*/ 355830 h 1212304"/>
                  <a:gd name="connsiteX76" fmla="*/ 41376 w 959913"/>
                  <a:gd name="connsiteY76" fmla="*/ 326867 h 1212304"/>
                  <a:gd name="connsiteX77" fmla="*/ 66201 w 959913"/>
                  <a:gd name="connsiteY77" fmla="*/ 281354 h 1212304"/>
                  <a:gd name="connsiteX78" fmla="*/ 37238 w 959913"/>
                  <a:gd name="connsiteY78" fmla="*/ 223428 h 1212304"/>
                  <a:gd name="connsiteX79" fmla="*/ 45513 w 959913"/>
                  <a:gd name="connsiteY79" fmla="*/ 194465 h 1212304"/>
                  <a:gd name="connsiteX80" fmla="*/ 16550 w 959913"/>
                  <a:gd name="connsiteY80" fmla="*/ 186190 h 1212304"/>
                  <a:gd name="connsiteX81" fmla="*/ 0 w 959913"/>
                  <a:gd name="connsiteY81" fmla="*/ 115852 h 121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959913" h="1212304">
                    <a:moveTo>
                      <a:pt x="0" y="115852"/>
                    </a:moveTo>
                    <a:lnTo>
                      <a:pt x="45513" y="86889"/>
                    </a:lnTo>
                    <a:lnTo>
                      <a:pt x="57926" y="53788"/>
                    </a:lnTo>
                    <a:lnTo>
                      <a:pt x="74476" y="16550"/>
                    </a:lnTo>
                    <a:lnTo>
                      <a:pt x="91026" y="0"/>
                    </a:lnTo>
                    <a:lnTo>
                      <a:pt x="136540" y="49651"/>
                    </a:lnTo>
                    <a:lnTo>
                      <a:pt x="202740" y="66201"/>
                    </a:lnTo>
                    <a:lnTo>
                      <a:pt x="215153" y="82751"/>
                    </a:lnTo>
                    <a:lnTo>
                      <a:pt x="215153" y="111714"/>
                    </a:lnTo>
                    <a:lnTo>
                      <a:pt x="289629" y="136539"/>
                    </a:lnTo>
                    <a:lnTo>
                      <a:pt x="306179" y="260666"/>
                    </a:lnTo>
                    <a:lnTo>
                      <a:pt x="331005" y="248254"/>
                    </a:lnTo>
                    <a:lnTo>
                      <a:pt x="376518" y="256529"/>
                    </a:lnTo>
                    <a:lnTo>
                      <a:pt x="496507" y="231703"/>
                    </a:lnTo>
                    <a:lnTo>
                      <a:pt x="504782" y="194465"/>
                    </a:lnTo>
                    <a:lnTo>
                      <a:pt x="570983" y="227566"/>
                    </a:lnTo>
                    <a:lnTo>
                      <a:pt x="616496" y="335142"/>
                    </a:lnTo>
                    <a:lnTo>
                      <a:pt x="674422" y="380655"/>
                    </a:lnTo>
                    <a:lnTo>
                      <a:pt x="674422" y="430306"/>
                    </a:lnTo>
                    <a:lnTo>
                      <a:pt x="744760" y="517195"/>
                    </a:lnTo>
                    <a:lnTo>
                      <a:pt x="736485" y="599946"/>
                    </a:lnTo>
                    <a:lnTo>
                      <a:pt x="802686" y="686835"/>
                    </a:lnTo>
                    <a:lnTo>
                      <a:pt x="881300" y="703385"/>
                    </a:lnTo>
                    <a:lnTo>
                      <a:pt x="918538" y="753035"/>
                    </a:lnTo>
                    <a:lnTo>
                      <a:pt x="910263" y="786136"/>
                    </a:lnTo>
                    <a:lnTo>
                      <a:pt x="959913" y="815099"/>
                    </a:lnTo>
                    <a:lnTo>
                      <a:pt x="939226" y="877162"/>
                    </a:lnTo>
                    <a:lnTo>
                      <a:pt x="918538" y="868887"/>
                    </a:lnTo>
                    <a:lnTo>
                      <a:pt x="893712" y="901987"/>
                    </a:lnTo>
                    <a:lnTo>
                      <a:pt x="877162" y="893712"/>
                    </a:lnTo>
                    <a:lnTo>
                      <a:pt x="835787" y="893712"/>
                    </a:lnTo>
                    <a:lnTo>
                      <a:pt x="815099" y="922675"/>
                    </a:lnTo>
                    <a:lnTo>
                      <a:pt x="794411" y="968188"/>
                    </a:lnTo>
                    <a:lnTo>
                      <a:pt x="757173" y="972326"/>
                    </a:lnTo>
                    <a:lnTo>
                      <a:pt x="707522" y="972326"/>
                    </a:lnTo>
                    <a:lnTo>
                      <a:pt x="653734" y="1034389"/>
                    </a:lnTo>
                    <a:lnTo>
                      <a:pt x="666147" y="1092315"/>
                    </a:lnTo>
                    <a:lnTo>
                      <a:pt x="678559" y="1125415"/>
                    </a:lnTo>
                    <a:lnTo>
                      <a:pt x="649597" y="1137828"/>
                    </a:lnTo>
                    <a:lnTo>
                      <a:pt x="579258" y="1125415"/>
                    </a:lnTo>
                    <a:lnTo>
                      <a:pt x="546158" y="1146103"/>
                    </a:lnTo>
                    <a:lnTo>
                      <a:pt x="554433" y="1170929"/>
                    </a:lnTo>
                    <a:lnTo>
                      <a:pt x="513057" y="1179204"/>
                    </a:lnTo>
                    <a:lnTo>
                      <a:pt x="492369" y="1187479"/>
                    </a:lnTo>
                    <a:lnTo>
                      <a:pt x="450994" y="1166791"/>
                    </a:lnTo>
                    <a:lnTo>
                      <a:pt x="417893" y="1125415"/>
                    </a:lnTo>
                    <a:lnTo>
                      <a:pt x="380655" y="1170929"/>
                    </a:lnTo>
                    <a:lnTo>
                      <a:pt x="393068" y="1195754"/>
                    </a:lnTo>
                    <a:lnTo>
                      <a:pt x="368243" y="1212304"/>
                    </a:lnTo>
                    <a:lnTo>
                      <a:pt x="326867" y="1195754"/>
                    </a:lnTo>
                    <a:lnTo>
                      <a:pt x="264804" y="1204029"/>
                    </a:lnTo>
                    <a:lnTo>
                      <a:pt x="194465" y="1158516"/>
                    </a:lnTo>
                    <a:lnTo>
                      <a:pt x="202740" y="1100590"/>
                    </a:lnTo>
                    <a:lnTo>
                      <a:pt x="182053" y="1088177"/>
                    </a:lnTo>
                    <a:lnTo>
                      <a:pt x="132402" y="1046802"/>
                    </a:lnTo>
                    <a:lnTo>
                      <a:pt x="153090" y="1013701"/>
                    </a:lnTo>
                    <a:lnTo>
                      <a:pt x="148952" y="976463"/>
                    </a:lnTo>
                    <a:lnTo>
                      <a:pt x="169640" y="959913"/>
                    </a:lnTo>
                    <a:lnTo>
                      <a:pt x="182053" y="918538"/>
                    </a:lnTo>
                    <a:lnTo>
                      <a:pt x="173778" y="893712"/>
                    </a:lnTo>
                    <a:lnTo>
                      <a:pt x="157227" y="881300"/>
                    </a:lnTo>
                    <a:lnTo>
                      <a:pt x="115852" y="926813"/>
                    </a:lnTo>
                    <a:lnTo>
                      <a:pt x="82751" y="910263"/>
                    </a:lnTo>
                    <a:lnTo>
                      <a:pt x="66201" y="906125"/>
                    </a:lnTo>
                    <a:lnTo>
                      <a:pt x="78614" y="860612"/>
                    </a:lnTo>
                    <a:lnTo>
                      <a:pt x="53788" y="835787"/>
                    </a:lnTo>
                    <a:lnTo>
                      <a:pt x="37238" y="753035"/>
                    </a:lnTo>
                    <a:lnTo>
                      <a:pt x="49651" y="707522"/>
                    </a:lnTo>
                    <a:lnTo>
                      <a:pt x="86889" y="616496"/>
                    </a:lnTo>
                    <a:lnTo>
                      <a:pt x="49651" y="575120"/>
                    </a:lnTo>
                    <a:lnTo>
                      <a:pt x="16550" y="583396"/>
                    </a:lnTo>
                    <a:lnTo>
                      <a:pt x="91026" y="455131"/>
                    </a:lnTo>
                    <a:lnTo>
                      <a:pt x="62064" y="434444"/>
                    </a:lnTo>
                    <a:lnTo>
                      <a:pt x="70339" y="397206"/>
                    </a:lnTo>
                    <a:lnTo>
                      <a:pt x="41376" y="368243"/>
                    </a:lnTo>
                    <a:lnTo>
                      <a:pt x="86889" y="355830"/>
                    </a:lnTo>
                    <a:lnTo>
                      <a:pt x="41376" y="326867"/>
                    </a:lnTo>
                    <a:lnTo>
                      <a:pt x="66201" y="281354"/>
                    </a:lnTo>
                    <a:lnTo>
                      <a:pt x="37238" y="223428"/>
                    </a:lnTo>
                    <a:lnTo>
                      <a:pt x="45513" y="194465"/>
                    </a:lnTo>
                    <a:lnTo>
                      <a:pt x="16550" y="186190"/>
                    </a:lnTo>
                    <a:lnTo>
                      <a:pt x="0" y="115852"/>
                    </a:lnTo>
                    <a:close/>
                  </a:path>
                </a:pathLst>
              </a:custGeom>
              <a:solidFill>
                <a:srgbClr val="FFFF99">
                  <a:alpha val="59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9" name="Forme libre 158"/>
              <p:cNvSpPr/>
              <p:nvPr/>
            </p:nvSpPr>
            <p:spPr bwMode="auto">
              <a:xfrm>
                <a:off x="3004487" y="1624645"/>
                <a:ext cx="995278" cy="1343151"/>
              </a:xfrm>
              <a:custGeom>
                <a:avLst/>
                <a:gdLst>
                  <a:gd name="connsiteX0" fmla="*/ 562708 w 769585"/>
                  <a:gd name="connsiteY0" fmla="*/ 49651 h 1224717"/>
                  <a:gd name="connsiteX1" fmla="*/ 579258 w 769585"/>
                  <a:gd name="connsiteY1" fmla="*/ 119990 h 1224717"/>
                  <a:gd name="connsiteX2" fmla="*/ 620633 w 769585"/>
                  <a:gd name="connsiteY2" fmla="*/ 124127 h 1224717"/>
                  <a:gd name="connsiteX3" fmla="*/ 608221 w 769585"/>
                  <a:gd name="connsiteY3" fmla="*/ 148952 h 1224717"/>
                  <a:gd name="connsiteX4" fmla="*/ 633046 w 769585"/>
                  <a:gd name="connsiteY4" fmla="*/ 202741 h 1224717"/>
                  <a:gd name="connsiteX5" fmla="*/ 608221 w 769585"/>
                  <a:gd name="connsiteY5" fmla="*/ 264804 h 1224717"/>
                  <a:gd name="connsiteX6" fmla="*/ 645459 w 769585"/>
                  <a:gd name="connsiteY6" fmla="*/ 289629 h 1224717"/>
                  <a:gd name="connsiteX7" fmla="*/ 608221 w 769585"/>
                  <a:gd name="connsiteY7" fmla="*/ 293767 h 1224717"/>
                  <a:gd name="connsiteX8" fmla="*/ 620633 w 769585"/>
                  <a:gd name="connsiteY8" fmla="*/ 335143 h 1224717"/>
                  <a:gd name="connsiteX9" fmla="*/ 624771 w 769585"/>
                  <a:gd name="connsiteY9" fmla="*/ 368243 h 1224717"/>
                  <a:gd name="connsiteX10" fmla="*/ 653734 w 769585"/>
                  <a:gd name="connsiteY10" fmla="*/ 388931 h 1224717"/>
                  <a:gd name="connsiteX11" fmla="*/ 599946 w 769585"/>
                  <a:gd name="connsiteY11" fmla="*/ 488232 h 1224717"/>
                  <a:gd name="connsiteX12" fmla="*/ 583395 w 769585"/>
                  <a:gd name="connsiteY12" fmla="*/ 513057 h 1224717"/>
                  <a:gd name="connsiteX13" fmla="*/ 616496 w 769585"/>
                  <a:gd name="connsiteY13" fmla="*/ 513057 h 1224717"/>
                  <a:gd name="connsiteX14" fmla="*/ 649596 w 769585"/>
                  <a:gd name="connsiteY14" fmla="*/ 546158 h 1224717"/>
                  <a:gd name="connsiteX15" fmla="*/ 633046 w 769585"/>
                  <a:gd name="connsiteY15" fmla="*/ 612359 h 1224717"/>
                  <a:gd name="connsiteX16" fmla="*/ 599946 w 769585"/>
                  <a:gd name="connsiteY16" fmla="*/ 678560 h 1224717"/>
                  <a:gd name="connsiteX17" fmla="*/ 608221 w 769585"/>
                  <a:gd name="connsiteY17" fmla="*/ 744761 h 1224717"/>
                  <a:gd name="connsiteX18" fmla="*/ 628909 w 769585"/>
                  <a:gd name="connsiteY18" fmla="*/ 781999 h 1224717"/>
                  <a:gd name="connsiteX19" fmla="*/ 637184 w 769585"/>
                  <a:gd name="connsiteY19" fmla="*/ 798549 h 1224717"/>
                  <a:gd name="connsiteX20" fmla="*/ 628909 w 769585"/>
                  <a:gd name="connsiteY20" fmla="*/ 852337 h 1224717"/>
                  <a:gd name="connsiteX21" fmla="*/ 666147 w 769585"/>
                  <a:gd name="connsiteY21" fmla="*/ 860612 h 1224717"/>
                  <a:gd name="connsiteX22" fmla="*/ 724072 w 769585"/>
                  <a:gd name="connsiteY22" fmla="*/ 815099 h 1224717"/>
                  <a:gd name="connsiteX23" fmla="*/ 757173 w 769585"/>
                  <a:gd name="connsiteY23" fmla="*/ 835787 h 1224717"/>
                  <a:gd name="connsiteX24" fmla="*/ 748898 w 769585"/>
                  <a:gd name="connsiteY24" fmla="*/ 873025 h 1224717"/>
                  <a:gd name="connsiteX25" fmla="*/ 728210 w 769585"/>
                  <a:gd name="connsiteY25" fmla="*/ 906125 h 1224717"/>
                  <a:gd name="connsiteX26" fmla="*/ 711660 w 769585"/>
                  <a:gd name="connsiteY26" fmla="*/ 910263 h 1224717"/>
                  <a:gd name="connsiteX27" fmla="*/ 719935 w 769585"/>
                  <a:gd name="connsiteY27" fmla="*/ 947501 h 1224717"/>
                  <a:gd name="connsiteX28" fmla="*/ 695109 w 769585"/>
                  <a:gd name="connsiteY28" fmla="*/ 984739 h 1224717"/>
                  <a:gd name="connsiteX29" fmla="*/ 769585 w 769585"/>
                  <a:gd name="connsiteY29" fmla="*/ 1034390 h 1224717"/>
                  <a:gd name="connsiteX30" fmla="*/ 765448 w 769585"/>
                  <a:gd name="connsiteY30" fmla="*/ 1088178 h 1224717"/>
                  <a:gd name="connsiteX31" fmla="*/ 748898 w 769585"/>
                  <a:gd name="connsiteY31" fmla="*/ 1113003 h 1224717"/>
                  <a:gd name="connsiteX32" fmla="*/ 711660 w 769585"/>
                  <a:gd name="connsiteY32" fmla="*/ 1088178 h 1224717"/>
                  <a:gd name="connsiteX33" fmla="*/ 666147 w 769585"/>
                  <a:gd name="connsiteY33" fmla="*/ 1100591 h 1224717"/>
                  <a:gd name="connsiteX34" fmla="*/ 620633 w 769585"/>
                  <a:gd name="connsiteY34" fmla="*/ 1137829 h 1224717"/>
                  <a:gd name="connsiteX35" fmla="*/ 579258 w 769585"/>
                  <a:gd name="connsiteY35" fmla="*/ 1137829 h 1224717"/>
                  <a:gd name="connsiteX36" fmla="*/ 570983 w 769585"/>
                  <a:gd name="connsiteY36" fmla="*/ 1179204 h 1224717"/>
                  <a:gd name="connsiteX37" fmla="*/ 542020 w 769585"/>
                  <a:gd name="connsiteY37" fmla="*/ 1224717 h 1224717"/>
                  <a:gd name="connsiteX38" fmla="*/ 508919 w 769585"/>
                  <a:gd name="connsiteY38" fmla="*/ 1204029 h 1224717"/>
                  <a:gd name="connsiteX39" fmla="*/ 471681 w 769585"/>
                  <a:gd name="connsiteY39" fmla="*/ 1150241 h 1224717"/>
                  <a:gd name="connsiteX40" fmla="*/ 397205 w 769585"/>
                  <a:gd name="connsiteY40" fmla="*/ 1108866 h 1224717"/>
                  <a:gd name="connsiteX41" fmla="*/ 326867 w 769585"/>
                  <a:gd name="connsiteY41" fmla="*/ 1092315 h 1224717"/>
                  <a:gd name="connsiteX42" fmla="*/ 273079 w 769585"/>
                  <a:gd name="connsiteY42" fmla="*/ 1075765 h 1224717"/>
                  <a:gd name="connsiteX43" fmla="*/ 198603 w 769585"/>
                  <a:gd name="connsiteY43" fmla="*/ 1038527 h 1224717"/>
                  <a:gd name="connsiteX44" fmla="*/ 107576 w 769585"/>
                  <a:gd name="connsiteY44" fmla="*/ 984739 h 1224717"/>
                  <a:gd name="connsiteX45" fmla="*/ 74476 w 769585"/>
                  <a:gd name="connsiteY45" fmla="*/ 922676 h 1224717"/>
                  <a:gd name="connsiteX46" fmla="*/ 49651 w 769585"/>
                  <a:gd name="connsiteY46" fmla="*/ 877162 h 1224717"/>
                  <a:gd name="connsiteX47" fmla="*/ 49651 w 769585"/>
                  <a:gd name="connsiteY47" fmla="*/ 835787 h 1224717"/>
                  <a:gd name="connsiteX48" fmla="*/ 119989 w 769585"/>
                  <a:gd name="connsiteY48" fmla="*/ 835787 h 1224717"/>
                  <a:gd name="connsiteX49" fmla="*/ 165502 w 769585"/>
                  <a:gd name="connsiteY49" fmla="*/ 806824 h 1224717"/>
                  <a:gd name="connsiteX50" fmla="*/ 219290 w 769585"/>
                  <a:gd name="connsiteY50" fmla="*/ 753036 h 1224717"/>
                  <a:gd name="connsiteX51" fmla="*/ 173777 w 769585"/>
                  <a:gd name="connsiteY51" fmla="*/ 732348 h 1224717"/>
                  <a:gd name="connsiteX52" fmla="*/ 173777 w 769585"/>
                  <a:gd name="connsiteY52" fmla="*/ 732348 h 1224717"/>
                  <a:gd name="connsiteX53" fmla="*/ 165502 w 769585"/>
                  <a:gd name="connsiteY53" fmla="*/ 703385 h 1224717"/>
                  <a:gd name="connsiteX54" fmla="*/ 144814 w 769585"/>
                  <a:gd name="connsiteY54" fmla="*/ 624772 h 1224717"/>
                  <a:gd name="connsiteX55" fmla="*/ 169640 w 769585"/>
                  <a:gd name="connsiteY55" fmla="*/ 595809 h 1224717"/>
                  <a:gd name="connsiteX56" fmla="*/ 173777 w 769585"/>
                  <a:gd name="connsiteY56" fmla="*/ 513057 h 1224717"/>
                  <a:gd name="connsiteX57" fmla="*/ 136539 w 769585"/>
                  <a:gd name="connsiteY57" fmla="*/ 492370 h 1224717"/>
                  <a:gd name="connsiteX58" fmla="*/ 136539 w 769585"/>
                  <a:gd name="connsiteY58" fmla="*/ 442719 h 1224717"/>
                  <a:gd name="connsiteX59" fmla="*/ 128264 w 769585"/>
                  <a:gd name="connsiteY59" fmla="*/ 397206 h 1224717"/>
                  <a:gd name="connsiteX60" fmla="*/ 103439 w 769585"/>
                  <a:gd name="connsiteY60" fmla="*/ 351693 h 1224717"/>
                  <a:gd name="connsiteX61" fmla="*/ 124127 w 769585"/>
                  <a:gd name="connsiteY61" fmla="*/ 302042 h 1224717"/>
                  <a:gd name="connsiteX62" fmla="*/ 53788 w 769585"/>
                  <a:gd name="connsiteY62" fmla="*/ 268942 h 1224717"/>
                  <a:gd name="connsiteX63" fmla="*/ 41376 w 769585"/>
                  <a:gd name="connsiteY63" fmla="*/ 223429 h 1224717"/>
                  <a:gd name="connsiteX64" fmla="*/ 45513 w 769585"/>
                  <a:gd name="connsiteY64" fmla="*/ 190328 h 1224717"/>
                  <a:gd name="connsiteX65" fmla="*/ 12413 w 769585"/>
                  <a:gd name="connsiteY65" fmla="*/ 153090 h 1224717"/>
                  <a:gd name="connsiteX66" fmla="*/ 0 w 769585"/>
                  <a:gd name="connsiteY66" fmla="*/ 115852 h 1224717"/>
                  <a:gd name="connsiteX67" fmla="*/ 66201 w 769585"/>
                  <a:gd name="connsiteY67" fmla="*/ 103439 h 1224717"/>
                  <a:gd name="connsiteX68" fmla="*/ 144814 w 769585"/>
                  <a:gd name="connsiteY68" fmla="*/ 115852 h 1224717"/>
                  <a:gd name="connsiteX69" fmla="*/ 211015 w 769585"/>
                  <a:gd name="connsiteY69" fmla="*/ 107577 h 1224717"/>
                  <a:gd name="connsiteX70" fmla="*/ 248253 w 769585"/>
                  <a:gd name="connsiteY70" fmla="*/ 70339 h 1224717"/>
                  <a:gd name="connsiteX71" fmla="*/ 248253 w 769585"/>
                  <a:gd name="connsiteY71" fmla="*/ 41376 h 1224717"/>
                  <a:gd name="connsiteX72" fmla="*/ 293766 w 769585"/>
                  <a:gd name="connsiteY72" fmla="*/ 16551 h 1224717"/>
                  <a:gd name="connsiteX73" fmla="*/ 343417 w 769585"/>
                  <a:gd name="connsiteY73" fmla="*/ 45514 h 1224717"/>
                  <a:gd name="connsiteX74" fmla="*/ 372380 w 769585"/>
                  <a:gd name="connsiteY74" fmla="*/ 12413 h 1224717"/>
                  <a:gd name="connsiteX75" fmla="*/ 409618 w 769585"/>
                  <a:gd name="connsiteY75" fmla="*/ 12413 h 1224717"/>
                  <a:gd name="connsiteX76" fmla="*/ 450994 w 769585"/>
                  <a:gd name="connsiteY76" fmla="*/ 4138 h 1224717"/>
                  <a:gd name="connsiteX77" fmla="*/ 508919 w 769585"/>
                  <a:gd name="connsiteY77" fmla="*/ 0 h 1224717"/>
                  <a:gd name="connsiteX78" fmla="*/ 562708 w 769585"/>
                  <a:gd name="connsiteY78" fmla="*/ 49651 h 1224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769585" h="1224717">
                    <a:moveTo>
                      <a:pt x="562708" y="49651"/>
                    </a:moveTo>
                    <a:lnTo>
                      <a:pt x="579258" y="119990"/>
                    </a:lnTo>
                    <a:lnTo>
                      <a:pt x="620633" y="124127"/>
                    </a:lnTo>
                    <a:lnTo>
                      <a:pt x="608221" y="148952"/>
                    </a:lnTo>
                    <a:lnTo>
                      <a:pt x="633046" y="202741"/>
                    </a:lnTo>
                    <a:lnTo>
                      <a:pt x="608221" y="264804"/>
                    </a:lnTo>
                    <a:lnTo>
                      <a:pt x="645459" y="289629"/>
                    </a:lnTo>
                    <a:lnTo>
                      <a:pt x="608221" y="293767"/>
                    </a:lnTo>
                    <a:lnTo>
                      <a:pt x="620633" y="335143"/>
                    </a:lnTo>
                    <a:lnTo>
                      <a:pt x="624771" y="368243"/>
                    </a:lnTo>
                    <a:lnTo>
                      <a:pt x="653734" y="388931"/>
                    </a:lnTo>
                    <a:lnTo>
                      <a:pt x="599946" y="488232"/>
                    </a:lnTo>
                    <a:lnTo>
                      <a:pt x="583395" y="513057"/>
                    </a:lnTo>
                    <a:lnTo>
                      <a:pt x="616496" y="513057"/>
                    </a:lnTo>
                    <a:lnTo>
                      <a:pt x="649596" y="546158"/>
                    </a:lnTo>
                    <a:lnTo>
                      <a:pt x="633046" y="612359"/>
                    </a:lnTo>
                    <a:lnTo>
                      <a:pt x="599946" y="678560"/>
                    </a:lnTo>
                    <a:lnTo>
                      <a:pt x="608221" y="744761"/>
                    </a:lnTo>
                    <a:lnTo>
                      <a:pt x="628909" y="781999"/>
                    </a:lnTo>
                    <a:lnTo>
                      <a:pt x="637184" y="798549"/>
                    </a:lnTo>
                    <a:lnTo>
                      <a:pt x="628909" y="852337"/>
                    </a:lnTo>
                    <a:lnTo>
                      <a:pt x="666147" y="860612"/>
                    </a:lnTo>
                    <a:lnTo>
                      <a:pt x="724072" y="815099"/>
                    </a:lnTo>
                    <a:lnTo>
                      <a:pt x="757173" y="835787"/>
                    </a:lnTo>
                    <a:lnTo>
                      <a:pt x="748898" y="873025"/>
                    </a:lnTo>
                    <a:lnTo>
                      <a:pt x="728210" y="906125"/>
                    </a:lnTo>
                    <a:lnTo>
                      <a:pt x="711660" y="910263"/>
                    </a:lnTo>
                    <a:lnTo>
                      <a:pt x="719935" y="947501"/>
                    </a:lnTo>
                    <a:lnTo>
                      <a:pt x="695109" y="984739"/>
                    </a:lnTo>
                    <a:lnTo>
                      <a:pt x="769585" y="1034390"/>
                    </a:lnTo>
                    <a:lnTo>
                      <a:pt x="765448" y="1088178"/>
                    </a:lnTo>
                    <a:lnTo>
                      <a:pt x="748898" y="1113003"/>
                    </a:lnTo>
                    <a:lnTo>
                      <a:pt x="711660" y="1088178"/>
                    </a:lnTo>
                    <a:lnTo>
                      <a:pt x="666147" y="1100591"/>
                    </a:lnTo>
                    <a:lnTo>
                      <a:pt x="620633" y="1137829"/>
                    </a:lnTo>
                    <a:lnTo>
                      <a:pt x="579258" y="1137829"/>
                    </a:lnTo>
                    <a:lnTo>
                      <a:pt x="570983" y="1179204"/>
                    </a:lnTo>
                    <a:lnTo>
                      <a:pt x="542020" y="1224717"/>
                    </a:lnTo>
                    <a:lnTo>
                      <a:pt x="508919" y="1204029"/>
                    </a:lnTo>
                    <a:lnTo>
                      <a:pt x="471681" y="1150241"/>
                    </a:lnTo>
                    <a:lnTo>
                      <a:pt x="397205" y="1108866"/>
                    </a:lnTo>
                    <a:lnTo>
                      <a:pt x="326867" y="1092315"/>
                    </a:lnTo>
                    <a:lnTo>
                      <a:pt x="273079" y="1075765"/>
                    </a:lnTo>
                    <a:lnTo>
                      <a:pt x="198603" y="1038527"/>
                    </a:lnTo>
                    <a:lnTo>
                      <a:pt x="107576" y="984739"/>
                    </a:lnTo>
                    <a:lnTo>
                      <a:pt x="74476" y="922676"/>
                    </a:lnTo>
                    <a:lnTo>
                      <a:pt x="49651" y="877162"/>
                    </a:lnTo>
                    <a:lnTo>
                      <a:pt x="49651" y="835787"/>
                    </a:lnTo>
                    <a:lnTo>
                      <a:pt x="119989" y="835787"/>
                    </a:lnTo>
                    <a:lnTo>
                      <a:pt x="165502" y="806824"/>
                    </a:lnTo>
                    <a:lnTo>
                      <a:pt x="219290" y="753036"/>
                    </a:lnTo>
                    <a:lnTo>
                      <a:pt x="173777" y="732348"/>
                    </a:lnTo>
                    <a:lnTo>
                      <a:pt x="173777" y="732348"/>
                    </a:lnTo>
                    <a:lnTo>
                      <a:pt x="165502" y="703385"/>
                    </a:lnTo>
                    <a:lnTo>
                      <a:pt x="144814" y="624772"/>
                    </a:lnTo>
                    <a:lnTo>
                      <a:pt x="169640" y="595809"/>
                    </a:lnTo>
                    <a:lnTo>
                      <a:pt x="173777" y="513057"/>
                    </a:lnTo>
                    <a:lnTo>
                      <a:pt x="136539" y="492370"/>
                    </a:lnTo>
                    <a:lnTo>
                      <a:pt x="136539" y="442719"/>
                    </a:lnTo>
                    <a:lnTo>
                      <a:pt x="128264" y="397206"/>
                    </a:lnTo>
                    <a:lnTo>
                      <a:pt x="103439" y="351693"/>
                    </a:lnTo>
                    <a:lnTo>
                      <a:pt x="124127" y="302042"/>
                    </a:lnTo>
                    <a:lnTo>
                      <a:pt x="53788" y="268942"/>
                    </a:lnTo>
                    <a:lnTo>
                      <a:pt x="41376" y="223429"/>
                    </a:lnTo>
                    <a:lnTo>
                      <a:pt x="45513" y="190328"/>
                    </a:lnTo>
                    <a:lnTo>
                      <a:pt x="12413" y="153090"/>
                    </a:lnTo>
                    <a:lnTo>
                      <a:pt x="0" y="115852"/>
                    </a:lnTo>
                    <a:lnTo>
                      <a:pt x="66201" y="103439"/>
                    </a:lnTo>
                    <a:lnTo>
                      <a:pt x="144814" y="115852"/>
                    </a:lnTo>
                    <a:lnTo>
                      <a:pt x="211015" y="107577"/>
                    </a:lnTo>
                    <a:lnTo>
                      <a:pt x="248253" y="70339"/>
                    </a:lnTo>
                    <a:lnTo>
                      <a:pt x="248253" y="41376"/>
                    </a:lnTo>
                    <a:lnTo>
                      <a:pt x="293766" y="16551"/>
                    </a:lnTo>
                    <a:lnTo>
                      <a:pt x="343417" y="45514"/>
                    </a:lnTo>
                    <a:lnTo>
                      <a:pt x="372380" y="12413"/>
                    </a:lnTo>
                    <a:lnTo>
                      <a:pt x="409618" y="12413"/>
                    </a:lnTo>
                    <a:lnTo>
                      <a:pt x="450994" y="4138"/>
                    </a:lnTo>
                    <a:lnTo>
                      <a:pt x="508919" y="0"/>
                    </a:lnTo>
                    <a:lnTo>
                      <a:pt x="562708" y="49651"/>
                    </a:lnTo>
                    <a:close/>
                  </a:path>
                </a:pathLst>
              </a:custGeom>
              <a:solidFill>
                <a:srgbClr val="FFFF99">
                  <a:alpha val="9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60" name="Forme libre 159"/>
              <p:cNvSpPr/>
              <p:nvPr/>
            </p:nvSpPr>
            <p:spPr bwMode="auto">
              <a:xfrm>
                <a:off x="2321130" y="2473684"/>
                <a:ext cx="1448797" cy="1532794"/>
              </a:xfrm>
              <a:custGeom>
                <a:avLst/>
                <a:gdLst>
                  <a:gd name="connsiteX0" fmla="*/ 1063352 w 1121278"/>
                  <a:gd name="connsiteY0" fmla="*/ 459268 h 1398494"/>
                  <a:gd name="connsiteX1" fmla="*/ 1009564 w 1121278"/>
                  <a:gd name="connsiteY1" fmla="*/ 372380 h 1398494"/>
                  <a:gd name="connsiteX2" fmla="*/ 939225 w 1121278"/>
                  <a:gd name="connsiteY2" fmla="*/ 335142 h 1398494"/>
                  <a:gd name="connsiteX3" fmla="*/ 852336 w 1121278"/>
                  <a:gd name="connsiteY3" fmla="*/ 314454 h 1398494"/>
                  <a:gd name="connsiteX4" fmla="*/ 802686 w 1121278"/>
                  <a:gd name="connsiteY4" fmla="*/ 314454 h 1398494"/>
                  <a:gd name="connsiteX5" fmla="*/ 740622 w 1121278"/>
                  <a:gd name="connsiteY5" fmla="*/ 273078 h 1398494"/>
                  <a:gd name="connsiteX6" fmla="*/ 657871 w 1121278"/>
                  <a:gd name="connsiteY6" fmla="*/ 223428 h 1398494"/>
                  <a:gd name="connsiteX7" fmla="*/ 624771 w 1121278"/>
                  <a:gd name="connsiteY7" fmla="*/ 173777 h 1398494"/>
                  <a:gd name="connsiteX8" fmla="*/ 579258 w 1121278"/>
                  <a:gd name="connsiteY8" fmla="*/ 103438 h 1398494"/>
                  <a:gd name="connsiteX9" fmla="*/ 575120 w 1121278"/>
                  <a:gd name="connsiteY9" fmla="*/ 57925 h 1398494"/>
                  <a:gd name="connsiteX10" fmla="*/ 537882 w 1121278"/>
                  <a:gd name="connsiteY10" fmla="*/ 45513 h 1398494"/>
                  <a:gd name="connsiteX11" fmla="*/ 500644 w 1121278"/>
                  <a:gd name="connsiteY11" fmla="*/ 57925 h 1398494"/>
                  <a:gd name="connsiteX12" fmla="*/ 463406 w 1121278"/>
                  <a:gd name="connsiteY12" fmla="*/ 66200 h 1398494"/>
                  <a:gd name="connsiteX13" fmla="*/ 438581 w 1121278"/>
                  <a:gd name="connsiteY13" fmla="*/ 66200 h 1398494"/>
                  <a:gd name="connsiteX14" fmla="*/ 450993 w 1121278"/>
                  <a:gd name="connsiteY14" fmla="*/ 20687 h 1398494"/>
                  <a:gd name="connsiteX15" fmla="*/ 455131 w 1121278"/>
                  <a:gd name="connsiteY15" fmla="*/ 0 h 1398494"/>
                  <a:gd name="connsiteX16" fmla="*/ 413755 w 1121278"/>
                  <a:gd name="connsiteY16" fmla="*/ 20687 h 1398494"/>
                  <a:gd name="connsiteX17" fmla="*/ 359967 w 1121278"/>
                  <a:gd name="connsiteY17" fmla="*/ 24825 h 1398494"/>
                  <a:gd name="connsiteX18" fmla="*/ 314454 w 1121278"/>
                  <a:gd name="connsiteY18" fmla="*/ 53788 h 1398494"/>
                  <a:gd name="connsiteX19" fmla="*/ 322729 w 1121278"/>
                  <a:gd name="connsiteY19" fmla="*/ 111714 h 1398494"/>
                  <a:gd name="connsiteX20" fmla="*/ 293766 w 1121278"/>
                  <a:gd name="connsiteY20" fmla="*/ 132401 h 1398494"/>
                  <a:gd name="connsiteX21" fmla="*/ 248253 w 1121278"/>
                  <a:gd name="connsiteY21" fmla="*/ 165502 h 1398494"/>
                  <a:gd name="connsiteX22" fmla="*/ 219290 w 1121278"/>
                  <a:gd name="connsiteY22" fmla="*/ 219290 h 1398494"/>
                  <a:gd name="connsiteX23" fmla="*/ 182052 w 1121278"/>
                  <a:gd name="connsiteY23" fmla="*/ 211015 h 1398494"/>
                  <a:gd name="connsiteX24" fmla="*/ 119989 w 1121278"/>
                  <a:gd name="connsiteY24" fmla="*/ 165502 h 1398494"/>
                  <a:gd name="connsiteX25" fmla="*/ 70338 w 1121278"/>
                  <a:gd name="connsiteY25" fmla="*/ 161364 h 1398494"/>
                  <a:gd name="connsiteX26" fmla="*/ 70338 w 1121278"/>
                  <a:gd name="connsiteY26" fmla="*/ 132401 h 1398494"/>
                  <a:gd name="connsiteX27" fmla="*/ 24825 w 1121278"/>
                  <a:gd name="connsiteY27" fmla="*/ 157227 h 1398494"/>
                  <a:gd name="connsiteX28" fmla="*/ 0 w 1121278"/>
                  <a:gd name="connsiteY28" fmla="*/ 144814 h 1398494"/>
                  <a:gd name="connsiteX29" fmla="*/ 20687 w 1121278"/>
                  <a:gd name="connsiteY29" fmla="*/ 103438 h 1398494"/>
                  <a:gd name="connsiteX30" fmla="*/ 12412 w 1121278"/>
                  <a:gd name="connsiteY30" fmla="*/ 165502 h 1398494"/>
                  <a:gd name="connsiteX31" fmla="*/ 70338 w 1121278"/>
                  <a:gd name="connsiteY31" fmla="*/ 161364 h 1398494"/>
                  <a:gd name="connsiteX32" fmla="*/ 165502 w 1121278"/>
                  <a:gd name="connsiteY32" fmla="*/ 227565 h 1398494"/>
                  <a:gd name="connsiteX33" fmla="*/ 244116 w 1121278"/>
                  <a:gd name="connsiteY33" fmla="*/ 219290 h 1398494"/>
                  <a:gd name="connsiteX34" fmla="*/ 306179 w 1121278"/>
                  <a:gd name="connsiteY34" fmla="*/ 264803 h 1398494"/>
                  <a:gd name="connsiteX35" fmla="*/ 343417 w 1121278"/>
                  <a:gd name="connsiteY35" fmla="*/ 326867 h 1398494"/>
                  <a:gd name="connsiteX36" fmla="*/ 351692 w 1121278"/>
                  <a:gd name="connsiteY36" fmla="*/ 388930 h 1398494"/>
                  <a:gd name="connsiteX37" fmla="*/ 314454 w 1121278"/>
                  <a:gd name="connsiteY37" fmla="*/ 397205 h 1398494"/>
                  <a:gd name="connsiteX38" fmla="*/ 322729 w 1121278"/>
                  <a:gd name="connsiteY38" fmla="*/ 450993 h 1398494"/>
                  <a:gd name="connsiteX39" fmla="*/ 322729 w 1121278"/>
                  <a:gd name="connsiteY39" fmla="*/ 521332 h 1398494"/>
                  <a:gd name="connsiteX40" fmla="*/ 268941 w 1121278"/>
                  <a:gd name="connsiteY40" fmla="*/ 546157 h 1398494"/>
                  <a:gd name="connsiteX41" fmla="*/ 273078 w 1121278"/>
                  <a:gd name="connsiteY41" fmla="*/ 608220 h 1398494"/>
                  <a:gd name="connsiteX42" fmla="*/ 202740 w 1121278"/>
                  <a:gd name="connsiteY42" fmla="*/ 624771 h 1398494"/>
                  <a:gd name="connsiteX43" fmla="*/ 202740 w 1121278"/>
                  <a:gd name="connsiteY43" fmla="*/ 583395 h 1398494"/>
                  <a:gd name="connsiteX44" fmla="*/ 227565 w 1121278"/>
                  <a:gd name="connsiteY44" fmla="*/ 546157 h 1398494"/>
                  <a:gd name="connsiteX45" fmla="*/ 239978 w 1121278"/>
                  <a:gd name="connsiteY45" fmla="*/ 500644 h 1398494"/>
                  <a:gd name="connsiteX46" fmla="*/ 202740 w 1121278"/>
                  <a:gd name="connsiteY46" fmla="*/ 434443 h 1398494"/>
                  <a:gd name="connsiteX47" fmla="*/ 202740 w 1121278"/>
                  <a:gd name="connsiteY47" fmla="*/ 397205 h 1398494"/>
                  <a:gd name="connsiteX48" fmla="*/ 157227 w 1121278"/>
                  <a:gd name="connsiteY48" fmla="*/ 397205 h 1398494"/>
                  <a:gd name="connsiteX49" fmla="*/ 95164 w 1121278"/>
                  <a:gd name="connsiteY49" fmla="*/ 331004 h 1398494"/>
                  <a:gd name="connsiteX50" fmla="*/ 99301 w 1121278"/>
                  <a:gd name="connsiteY50" fmla="*/ 388930 h 1398494"/>
                  <a:gd name="connsiteX51" fmla="*/ 103439 w 1121278"/>
                  <a:gd name="connsiteY51" fmla="*/ 442718 h 1398494"/>
                  <a:gd name="connsiteX52" fmla="*/ 153089 w 1121278"/>
                  <a:gd name="connsiteY52" fmla="*/ 484094 h 1398494"/>
                  <a:gd name="connsiteX53" fmla="*/ 190327 w 1121278"/>
                  <a:gd name="connsiteY53" fmla="*/ 537882 h 1398494"/>
                  <a:gd name="connsiteX54" fmla="*/ 206878 w 1121278"/>
                  <a:gd name="connsiteY54" fmla="*/ 575120 h 1398494"/>
                  <a:gd name="connsiteX55" fmla="*/ 206878 w 1121278"/>
                  <a:gd name="connsiteY55" fmla="*/ 662009 h 1398494"/>
                  <a:gd name="connsiteX56" fmla="*/ 206878 w 1121278"/>
                  <a:gd name="connsiteY56" fmla="*/ 724072 h 1398494"/>
                  <a:gd name="connsiteX57" fmla="*/ 326867 w 1121278"/>
                  <a:gd name="connsiteY57" fmla="*/ 790273 h 1398494"/>
                  <a:gd name="connsiteX58" fmla="*/ 364105 w 1121278"/>
                  <a:gd name="connsiteY58" fmla="*/ 806823 h 1398494"/>
                  <a:gd name="connsiteX59" fmla="*/ 397205 w 1121278"/>
                  <a:gd name="connsiteY59" fmla="*/ 868886 h 1398494"/>
                  <a:gd name="connsiteX60" fmla="*/ 438581 w 1121278"/>
                  <a:gd name="connsiteY60" fmla="*/ 893712 h 1398494"/>
                  <a:gd name="connsiteX61" fmla="*/ 513057 w 1121278"/>
                  <a:gd name="connsiteY61" fmla="*/ 964050 h 1398494"/>
                  <a:gd name="connsiteX62" fmla="*/ 579258 w 1121278"/>
                  <a:gd name="connsiteY62" fmla="*/ 1117140 h 1398494"/>
                  <a:gd name="connsiteX63" fmla="*/ 579258 w 1121278"/>
                  <a:gd name="connsiteY63" fmla="*/ 1117140 h 1398494"/>
                  <a:gd name="connsiteX64" fmla="*/ 670284 w 1121278"/>
                  <a:gd name="connsiteY64" fmla="*/ 1146103 h 1398494"/>
                  <a:gd name="connsiteX65" fmla="*/ 682697 w 1121278"/>
                  <a:gd name="connsiteY65" fmla="*/ 1121277 h 1398494"/>
                  <a:gd name="connsiteX66" fmla="*/ 711659 w 1121278"/>
                  <a:gd name="connsiteY66" fmla="*/ 1166790 h 1398494"/>
                  <a:gd name="connsiteX67" fmla="*/ 765448 w 1121278"/>
                  <a:gd name="connsiteY67" fmla="*/ 1187478 h 1398494"/>
                  <a:gd name="connsiteX68" fmla="*/ 806823 w 1121278"/>
                  <a:gd name="connsiteY68" fmla="*/ 1187478 h 1398494"/>
                  <a:gd name="connsiteX69" fmla="*/ 815098 w 1121278"/>
                  <a:gd name="connsiteY69" fmla="*/ 1307467 h 1398494"/>
                  <a:gd name="connsiteX70" fmla="*/ 864749 w 1121278"/>
                  <a:gd name="connsiteY70" fmla="*/ 1324018 h 1398494"/>
                  <a:gd name="connsiteX71" fmla="*/ 935087 w 1121278"/>
                  <a:gd name="connsiteY71" fmla="*/ 1365393 h 1398494"/>
                  <a:gd name="connsiteX72" fmla="*/ 972325 w 1121278"/>
                  <a:gd name="connsiteY72" fmla="*/ 1398494 h 1398494"/>
                  <a:gd name="connsiteX73" fmla="*/ 1038526 w 1121278"/>
                  <a:gd name="connsiteY73" fmla="*/ 1390219 h 1398494"/>
                  <a:gd name="connsiteX74" fmla="*/ 1079902 w 1121278"/>
                  <a:gd name="connsiteY74" fmla="*/ 1373668 h 1398494"/>
                  <a:gd name="connsiteX75" fmla="*/ 1113002 w 1121278"/>
                  <a:gd name="connsiteY75" fmla="*/ 1328155 h 1398494"/>
                  <a:gd name="connsiteX76" fmla="*/ 1121278 w 1121278"/>
                  <a:gd name="connsiteY76" fmla="*/ 1257817 h 1398494"/>
                  <a:gd name="connsiteX77" fmla="*/ 1079902 w 1121278"/>
                  <a:gd name="connsiteY77" fmla="*/ 1237129 h 1398494"/>
                  <a:gd name="connsiteX78" fmla="*/ 1038526 w 1121278"/>
                  <a:gd name="connsiteY78" fmla="*/ 1224716 h 1398494"/>
                  <a:gd name="connsiteX79" fmla="*/ 1021976 w 1121278"/>
                  <a:gd name="connsiteY79" fmla="*/ 1183341 h 1398494"/>
                  <a:gd name="connsiteX80" fmla="*/ 984738 w 1121278"/>
                  <a:gd name="connsiteY80" fmla="*/ 1154378 h 1398494"/>
                  <a:gd name="connsiteX81" fmla="*/ 922675 w 1121278"/>
                  <a:gd name="connsiteY81" fmla="*/ 1158515 h 1398494"/>
                  <a:gd name="connsiteX82" fmla="*/ 881299 w 1121278"/>
                  <a:gd name="connsiteY82" fmla="*/ 1154378 h 1398494"/>
                  <a:gd name="connsiteX83" fmla="*/ 901987 w 1121278"/>
                  <a:gd name="connsiteY83" fmla="*/ 1108865 h 1398494"/>
                  <a:gd name="connsiteX84" fmla="*/ 893712 w 1121278"/>
                  <a:gd name="connsiteY84" fmla="*/ 1067489 h 1398494"/>
                  <a:gd name="connsiteX85" fmla="*/ 935087 w 1121278"/>
                  <a:gd name="connsiteY85" fmla="*/ 1038526 h 1398494"/>
                  <a:gd name="connsiteX86" fmla="*/ 906125 w 1121278"/>
                  <a:gd name="connsiteY86" fmla="*/ 997151 h 1398494"/>
                  <a:gd name="connsiteX87" fmla="*/ 930950 w 1121278"/>
                  <a:gd name="connsiteY87" fmla="*/ 959913 h 1398494"/>
                  <a:gd name="connsiteX88" fmla="*/ 901987 w 1121278"/>
                  <a:gd name="connsiteY88" fmla="*/ 918537 h 1398494"/>
                  <a:gd name="connsiteX89" fmla="*/ 906125 w 1121278"/>
                  <a:gd name="connsiteY89" fmla="*/ 889574 h 1398494"/>
                  <a:gd name="connsiteX90" fmla="*/ 839924 w 1121278"/>
                  <a:gd name="connsiteY90" fmla="*/ 827511 h 1398494"/>
                  <a:gd name="connsiteX91" fmla="*/ 794411 w 1121278"/>
                  <a:gd name="connsiteY91" fmla="*/ 810961 h 1398494"/>
                  <a:gd name="connsiteX92" fmla="*/ 819236 w 1121278"/>
                  <a:gd name="connsiteY92" fmla="*/ 777860 h 1398494"/>
                  <a:gd name="connsiteX93" fmla="*/ 806823 w 1121278"/>
                  <a:gd name="connsiteY93" fmla="*/ 707522 h 1398494"/>
                  <a:gd name="connsiteX94" fmla="*/ 777860 w 1121278"/>
                  <a:gd name="connsiteY94" fmla="*/ 666146 h 1398494"/>
                  <a:gd name="connsiteX95" fmla="*/ 906125 w 1121278"/>
                  <a:gd name="connsiteY95" fmla="*/ 641321 h 1398494"/>
                  <a:gd name="connsiteX96" fmla="*/ 922675 w 1121278"/>
                  <a:gd name="connsiteY96" fmla="*/ 628908 h 1398494"/>
                  <a:gd name="connsiteX97" fmla="*/ 972325 w 1121278"/>
                  <a:gd name="connsiteY97" fmla="*/ 662009 h 1398494"/>
                  <a:gd name="connsiteX98" fmla="*/ 1021976 w 1121278"/>
                  <a:gd name="connsiteY98" fmla="*/ 645458 h 1398494"/>
                  <a:gd name="connsiteX99" fmla="*/ 1030251 w 1121278"/>
                  <a:gd name="connsiteY99" fmla="*/ 570982 h 1398494"/>
                  <a:gd name="connsiteX100" fmla="*/ 1055077 w 1121278"/>
                  <a:gd name="connsiteY100" fmla="*/ 529607 h 1398494"/>
                  <a:gd name="connsiteX101" fmla="*/ 1063352 w 1121278"/>
                  <a:gd name="connsiteY101" fmla="*/ 459268 h 139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121278" h="1398494">
                    <a:moveTo>
                      <a:pt x="1063352" y="459268"/>
                    </a:moveTo>
                    <a:lnTo>
                      <a:pt x="1009564" y="372380"/>
                    </a:lnTo>
                    <a:lnTo>
                      <a:pt x="939225" y="335142"/>
                    </a:lnTo>
                    <a:lnTo>
                      <a:pt x="852336" y="314454"/>
                    </a:lnTo>
                    <a:lnTo>
                      <a:pt x="802686" y="314454"/>
                    </a:lnTo>
                    <a:lnTo>
                      <a:pt x="740622" y="273078"/>
                    </a:lnTo>
                    <a:lnTo>
                      <a:pt x="657871" y="223428"/>
                    </a:lnTo>
                    <a:lnTo>
                      <a:pt x="624771" y="173777"/>
                    </a:lnTo>
                    <a:lnTo>
                      <a:pt x="579258" y="103438"/>
                    </a:lnTo>
                    <a:lnTo>
                      <a:pt x="575120" y="57925"/>
                    </a:lnTo>
                    <a:lnTo>
                      <a:pt x="537882" y="45513"/>
                    </a:lnTo>
                    <a:lnTo>
                      <a:pt x="500644" y="57925"/>
                    </a:lnTo>
                    <a:lnTo>
                      <a:pt x="463406" y="66200"/>
                    </a:lnTo>
                    <a:lnTo>
                      <a:pt x="438581" y="66200"/>
                    </a:lnTo>
                    <a:lnTo>
                      <a:pt x="450993" y="20687"/>
                    </a:lnTo>
                    <a:lnTo>
                      <a:pt x="455131" y="0"/>
                    </a:lnTo>
                    <a:lnTo>
                      <a:pt x="413755" y="20687"/>
                    </a:lnTo>
                    <a:lnTo>
                      <a:pt x="359967" y="24825"/>
                    </a:lnTo>
                    <a:lnTo>
                      <a:pt x="314454" y="53788"/>
                    </a:lnTo>
                    <a:lnTo>
                      <a:pt x="322729" y="111714"/>
                    </a:lnTo>
                    <a:lnTo>
                      <a:pt x="293766" y="132401"/>
                    </a:lnTo>
                    <a:lnTo>
                      <a:pt x="248253" y="165502"/>
                    </a:lnTo>
                    <a:lnTo>
                      <a:pt x="219290" y="219290"/>
                    </a:lnTo>
                    <a:lnTo>
                      <a:pt x="182052" y="211015"/>
                    </a:lnTo>
                    <a:lnTo>
                      <a:pt x="119989" y="165502"/>
                    </a:lnTo>
                    <a:lnTo>
                      <a:pt x="70338" y="161364"/>
                    </a:lnTo>
                    <a:lnTo>
                      <a:pt x="70338" y="132401"/>
                    </a:lnTo>
                    <a:lnTo>
                      <a:pt x="24825" y="157227"/>
                    </a:lnTo>
                    <a:lnTo>
                      <a:pt x="0" y="144814"/>
                    </a:lnTo>
                    <a:lnTo>
                      <a:pt x="20687" y="103438"/>
                    </a:lnTo>
                    <a:lnTo>
                      <a:pt x="12412" y="165502"/>
                    </a:lnTo>
                    <a:lnTo>
                      <a:pt x="70338" y="161364"/>
                    </a:lnTo>
                    <a:lnTo>
                      <a:pt x="165502" y="227565"/>
                    </a:lnTo>
                    <a:lnTo>
                      <a:pt x="244116" y="219290"/>
                    </a:lnTo>
                    <a:lnTo>
                      <a:pt x="306179" y="264803"/>
                    </a:lnTo>
                    <a:lnTo>
                      <a:pt x="343417" y="326867"/>
                    </a:lnTo>
                    <a:lnTo>
                      <a:pt x="351692" y="388930"/>
                    </a:lnTo>
                    <a:lnTo>
                      <a:pt x="314454" y="397205"/>
                    </a:lnTo>
                    <a:lnTo>
                      <a:pt x="322729" y="450993"/>
                    </a:lnTo>
                    <a:lnTo>
                      <a:pt x="322729" y="521332"/>
                    </a:lnTo>
                    <a:lnTo>
                      <a:pt x="268941" y="546157"/>
                    </a:lnTo>
                    <a:lnTo>
                      <a:pt x="273078" y="608220"/>
                    </a:lnTo>
                    <a:lnTo>
                      <a:pt x="202740" y="624771"/>
                    </a:lnTo>
                    <a:lnTo>
                      <a:pt x="202740" y="583395"/>
                    </a:lnTo>
                    <a:lnTo>
                      <a:pt x="227565" y="546157"/>
                    </a:lnTo>
                    <a:lnTo>
                      <a:pt x="239978" y="500644"/>
                    </a:lnTo>
                    <a:lnTo>
                      <a:pt x="202740" y="434443"/>
                    </a:lnTo>
                    <a:lnTo>
                      <a:pt x="202740" y="397205"/>
                    </a:lnTo>
                    <a:lnTo>
                      <a:pt x="157227" y="397205"/>
                    </a:lnTo>
                    <a:lnTo>
                      <a:pt x="95164" y="331004"/>
                    </a:lnTo>
                    <a:lnTo>
                      <a:pt x="99301" y="388930"/>
                    </a:lnTo>
                    <a:lnTo>
                      <a:pt x="103439" y="442718"/>
                    </a:lnTo>
                    <a:lnTo>
                      <a:pt x="153089" y="484094"/>
                    </a:lnTo>
                    <a:lnTo>
                      <a:pt x="190327" y="537882"/>
                    </a:lnTo>
                    <a:lnTo>
                      <a:pt x="206878" y="575120"/>
                    </a:lnTo>
                    <a:lnTo>
                      <a:pt x="206878" y="662009"/>
                    </a:lnTo>
                    <a:lnTo>
                      <a:pt x="206878" y="724072"/>
                    </a:lnTo>
                    <a:lnTo>
                      <a:pt x="326867" y="790273"/>
                    </a:lnTo>
                    <a:lnTo>
                      <a:pt x="364105" y="806823"/>
                    </a:lnTo>
                    <a:lnTo>
                      <a:pt x="397205" y="868886"/>
                    </a:lnTo>
                    <a:lnTo>
                      <a:pt x="438581" y="893712"/>
                    </a:lnTo>
                    <a:lnTo>
                      <a:pt x="513057" y="964050"/>
                    </a:lnTo>
                    <a:lnTo>
                      <a:pt x="579258" y="1117140"/>
                    </a:lnTo>
                    <a:lnTo>
                      <a:pt x="579258" y="1117140"/>
                    </a:lnTo>
                    <a:lnTo>
                      <a:pt x="670284" y="1146103"/>
                    </a:lnTo>
                    <a:lnTo>
                      <a:pt x="682697" y="1121277"/>
                    </a:lnTo>
                    <a:lnTo>
                      <a:pt x="711659" y="1166790"/>
                    </a:lnTo>
                    <a:lnTo>
                      <a:pt x="765448" y="1187478"/>
                    </a:lnTo>
                    <a:lnTo>
                      <a:pt x="806823" y="1187478"/>
                    </a:lnTo>
                    <a:lnTo>
                      <a:pt x="815098" y="1307467"/>
                    </a:lnTo>
                    <a:lnTo>
                      <a:pt x="864749" y="1324018"/>
                    </a:lnTo>
                    <a:lnTo>
                      <a:pt x="935087" y="1365393"/>
                    </a:lnTo>
                    <a:lnTo>
                      <a:pt x="972325" y="1398494"/>
                    </a:lnTo>
                    <a:lnTo>
                      <a:pt x="1038526" y="1390219"/>
                    </a:lnTo>
                    <a:lnTo>
                      <a:pt x="1079902" y="1373668"/>
                    </a:lnTo>
                    <a:lnTo>
                      <a:pt x="1113002" y="1328155"/>
                    </a:lnTo>
                    <a:lnTo>
                      <a:pt x="1121278" y="1257817"/>
                    </a:lnTo>
                    <a:lnTo>
                      <a:pt x="1079902" y="1237129"/>
                    </a:lnTo>
                    <a:lnTo>
                      <a:pt x="1038526" y="1224716"/>
                    </a:lnTo>
                    <a:lnTo>
                      <a:pt x="1021976" y="1183341"/>
                    </a:lnTo>
                    <a:lnTo>
                      <a:pt x="984738" y="1154378"/>
                    </a:lnTo>
                    <a:lnTo>
                      <a:pt x="922675" y="1158515"/>
                    </a:lnTo>
                    <a:lnTo>
                      <a:pt x="881299" y="1154378"/>
                    </a:lnTo>
                    <a:lnTo>
                      <a:pt x="901987" y="1108865"/>
                    </a:lnTo>
                    <a:lnTo>
                      <a:pt x="893712" y="1067489"/>
                    </a:lnTo>
                    <a:lnTo>
                      <a:pt x="935087" y="1038526"/>
                    </a:lnTo>
                    <a:lnTo>
                      <a:pt x="906125" y="997151"/>
                    </a:lnTo>
                    <a:lnTo>
                      <a:pt x="930950" y="959913"/>
                    </a:lnTo>
                    <a:lnTo>
                      <a:pt x="901987" y="918537"/>
                    </a:lnTo>
                    <a:lnTo>
                      <a:pt x="906125" y="889574"/>
                    </a:lnTo>
                    <a:lnTo>
                      <a:pt x="839924" y="827511"/>
                    </a:lnTo>
                    <a:lnTo>
                      <a:pt x="794411" y="810961"/>
                    </a:lnTo>
                    <a:lnTo>
                      <a:pt x="819236" y="777860"/>
                    </a:lnTo>
                    <a:lnTo>
                      <a:pt x="806823" y="707522"/>
                    </a:lnTo>
                    <a:lnTo>
                      <a:pt x="777860" y="666146"/>
                    </a:lnTo>
                    <a:lnTo>
                      <a:pt x="906125" y="641321"/>
                    </a:lnTo>
                    <a:lnTo>
                      <a:pt x="922675" y="628908"/>
                    </a:lnTo>
                    <a:lnTo>
                      <a:pt x="972325" y="662009"/>
                    </a:lnTo>
                    <a:lnTo>
                      <a:pt x="1021976" y="645458"/>
                    </a:lnTo>
                    <a:lnTo>
                      <a:pt x="1030251" y="570982"/>
                    </a:lnTo>
                    <a:lnTo>
                      <a:pt x="1055077" y="529607"/>
                    </a:lnTo>
                    <a:lnTo>
                      <a:pt x="1063352" y="459268"/>
                    </a:lnTo>
                    <a:close/>
                  </a:path>
                </a:pathLst>
              </a:custGeom>
              <a:solidFill>
                <a:srgbClr val="FFFF99">
                  <a:alpha val="59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61" name="ZoneTexte 160"/>
              <p:cNvSpPr txBox="1"/>
              <p:nvPr/>
            </p:nvSpPr>
            <p:spPr>
              <a:xfrm>
                <a:off x="3166878" y="1846238"/>
                <a:ext cx="603049" cy="461665"/>
              </a:xfrm>
              <a:prstGeom prst="rect">
                <a:avLst/>
              </a:prstGeom>
              <a:noFill/>
            </p:spPr>
            <p:txBody>
              <a:bodyPr wrap="none" rtlCol="0">
                <a:spAutoFit/>
              </a:bodyPr>
              <a:lstStyle/>
              <a:p>
                <a:pPr algn="ctr"/>
                <a:r>
                  <a:rPr lang="fr-FR" sz="800" b="1" u="sng" dirty="0">
                    <a:latin typeface="Arial" panose="020B0604020202020204" pitchFamily="34" charset="0"/>
                    <a:cs typeface="Arial" panose="020B0604020202020204" pitchFamily="34" charset="0"/>
                  </a:rPr>
                  <a:t>79</a:t>
                </a:r>
              </a:p>
              <a:p>
                <a:pPr algn="ctr"/>
                <a:r>
                  <a:rPr lang="fr-FR" sz="800" b="1" dirty="0">
                    <a:latin typeface="Arial" panose="020B0604020202020204" pitchFamily="34" charset="0"/>
                    <a:cs typeface="Arial" panose="020B0604020202020204" pitchFamily="34" charset="0"/>
                  </a:rPr>
                  <a:t>DEUX</a:t>
                </a:r>
              </a:p>
              <a:p>
                <a:pPr algn="ctr"/>
                <a:r>
                  <a:rPr lang="fr-FR" sz="800" b="1" dirty="0">
                    <a:latin typeface="Arial" panose="020B0604020202020204" pitchFamily="34" charset="0"/>
                    <a:cs typeface="Arial" panose="020B0604020202020204" pitchFamily="34" charset="0"/>
                  </a:rPr>
                  <a:t>SEVRES</a:t>
                </a:r>
              </a:p>
            </p:txBody>
          </p:sp>
          <p:sp>
            <p:nvSpPr>
              <p:cNvPr id="162" name="ZoneTexte 161"/>
              <p:cNvSpPr txBox="1"/>
              <p:nvPr/>
            </p:nvSpPr>
            <p:spPr>
              <a:xfrm>
                <a:off x="4007390" y="2299772"/>
                <a:ext cx="567783" cy="338554"/>
              </a:xfrm>
              <a:prstGeom prst="rect">
                <a:avLst/>
              </a:prstGeom>
              <a:noFill/>
            </p:spPr>
            <p:txBody>
              <a:bodyPr wrap="none" rtlCol="0">
                <a:spAutoFit/>
              </a:bodyPr>
              <a:lstStyle/>
              <a:p>
                <a:pPr algn="ctr"/>
                <a:r>
                  <a:rPr lang="fr-FR" sz="800" b="1" u="sng" dirty="0">
                    <a:latin typeface="Arial" panose="020B0604020202020204" pitchFamily="34" charset="0"/>
                    <a:cs typeface="Arial" panose="020B0604020202020204" pitchFamily="34" charset="0"/>
                  </a:rPr>
                  <a:t>86</a:t>
                </a:r>
              </a:p>
              <a:p>
                <a:pPr algn="ctr"/>
                <a:r>
                  <a:rPr lang="fr-FR" sz="800" b="1" dirty="0">
                    <a:latin typeface="Arial" panose="020B0604020202020204" pitchFamily="34" charset="0"/>
                    <a:cs typeface="Arial" panose="020B0604020202020204" pitchFamily="34" charset="0"/>
                  </a:rPr>
                  <a:t>VIENNE</a:t>
                </a:r>
              </a:p>
            </p:txBody>
          </p:sp>
          <p:sp>
            <p:nvSpPr>
              <p:cNvPr id="163" name="ZoneTexte 162"/>
              <p:cNvSpPr txBox="1"/>
              <p:nvPr/>
            </p:nvSpPr>
            <p:spPr>
              <a:xfrm>
                <a:off x="3737093" y="2960422"/>
                <a:ext cx="753732" cy="338554"/>
              </a:xfrm>
              <a:prstGeom prst="rect">
                <a:avLst/>
              </a:prstGeom>
              <a:noFill/>
            </p:spPr>
            <p:txBody>
              <a:bodyPr wrap="none" rtlCol="0">
                <a:spAutoFit/>
              </a:bodyPr>
              <a:lstStyle/>
              <a:p>
                <a:pPr algn="ctr"/>
                <a:r>
                  <a:rPr lang="fr-FR" sz="800" b="1" u="sng" dirty="0">
                    <a:latin typeface="Arial" panose="020B0604020202020204" pitchFamily="34" charset="0"/>
                    <a:cs typeface="Arial" panose="020B0604020202020204" pitchFamily="34" charset="0"/>
                  </a:rPr>
                  <a:t>16</a:t>
                </a:r>
              </a:p>
              <a:p>
                <a:pPr algn="ctr"/>
                <a:r>
                  <a:rPr lang="fr-FR" sz="800" b="1" dirty="0">
                    <a:latin typeface="Arial" panose="020B0604020202020204" pitchFamily="34" charset="0"/>
                    <a:cs typeface="Arial" panose="020B0604020202020204" pitchFamily="34" charset="0"/>
                  </a:rPr>
                  <a:t>CHARENTE</a:t>
                </a:r>
              </a:p>
            </p:txBody>
          </p:sp>
          <p:sp>
            <p:nvSpPr>
              <p:cNvPr id="164" name="ZoneTexte 163"/>
              <p:cNvSpPr txBox="1"/>
              <p:nvPr/>
            </p:nvSpPr>
            <p:spPr>
              <a:xfrm>
                <a:off x="2678923" y="2841173"/>
                <a:ext cx="753732" cy="461665"/>
              </a:xfrm>
              <a:prstGeom prst="rect">
                <a:avLst/>
              </a:prstGeom>
              <a:noFill/>
            </p:spPr>
            <p:txBody>
              <a:bodyPr wrap="none" rtlCol="0">
                <a:spAutoFit/>
              </a:bodyPr>
              <a:lstStyle/>
              <a:p>
                <a:pPr algn="ctr"/>
                <a:r>
                  <a:rPr lang="fr-FR" sz="800" b="1" u="sng" dirty="0">
                    <a:latin typeface="Arial" panose="020B0604020202020204" pitchFamily="34" charset="0"/>
                    <a:cs typeface="Arial" panose="020B0604020202020204" pitchFamily="34" charset="0"/>
                  </a:rPr>
                  <a:t>17</a:t>
                </a:r>
              </a:p>
              <a:p>
                <a:pPr algn="ctr"/>
                <a:r>
                  <a:rPr lang="fr-FR" sz="800" b="1" dirty="0">
                    <a:latin typeface="Arial" panose="020B0604020202020204" pitchFamily="34" charset="0"/>
                    <a:cs typeface="Arial" panose="020B0604020202020204" pitchFamily="34" charset="0"/>
                  </a:rPr>
                  <a:t>CHARENTE</a:t>
                </a:r>
              </a:p>
              <a:p>
                <a:pPr algn="ctr"/>
                <a:r>
                  <a:rPr lang="fr-FR" sz="800" b="1" dirty="0">
                    <a:latin typeface="Arial" panose="020B0604020202020204" pitchFamily="34" charset="0"/>
                    <a:cs typeface="Arial" panose="020B0604020202020204" pitchFamily="34" charset="0"/>
                  </a:rPr>
                  <a:t>MARITIME</a:t>
                </a:r>
              </a:p>
            </p:txBody>
          </p:sp>
          <p:sp>
            <p:nvSpPr>
              <p:cNvPr id="165" name="ZoneTexte 164"/>
              <p:cNvSpPr txBox="1"/>
              <p:nvPr/>
            </p:nvSpPr>
            <p:spPr>
              <a:xfrm>
                <a:off x="3315956" y="2486758"/>
                <a:ext cx="444352" cy="192360"/>
              </a:xfrm>
              <a:prstGeom prst="rect">
                <a:avLst/>
              </a:prstGeom>
              <a:noFill/>
            </p:spPr>
            <p:txBody>
              <a:bodyPr wrap="none" rtlCol="0">
                <a:spAutoFit/>
              </a:bodyPr>
              <a:lstStyle/>
              <a:p>
                <a:pPr algn="ctr"/>
                <a:r>
                  <a:rPr lang="fr-FR" sz="650" b="1" dirty="0">
                    <a:latin typeface="Arial" panose="020B0604020202020204" pitchFamily="34" charset="0"/>
                    <a:cs typeface="Arial" panose="020B0604020202020204" pitchFamily="34" charset="0"/>
                  </a:rPr>
                  <a:t>NIORT</a:t>
                </a:r>
              </a:p>
            </p:txBody>
          </p:sp>
          <p:sp>
            <p:nvSpPr>
              <p:cNvPr id="166" name="ZoneTexte 165"/>
              <p:cNvSpPr txBox="1"/>
              <p:nvPr/>
            </p:nvSpPr>
            <p:spPr>
              <a:xfrm>
                <a:off x="4098465" y="2125228"/>
                <a:ext cx="574196" cy="192360"/>
              </a:xfrm>
              <a:prstGeom prst="rect">
                <a:avLst/>
              </a:prstGeom>
              <a:noFill/>
            </p:spPr>
            <p:txBody>
              <a:bodyPr wrap="none" rtlCol="0">
                <a:spAutoFit/>
              </a:bodyPr>
              <a:lstStyle/>
              <a:p>
                <a:pPr algn="ctr"/>
                <a:r>
                  <a:rPr lang="fr-FR" sz="650" b="1" dirty="0">
                    <a:latin typeface="Arial" panose="020B0604020202020204" pitchFamily="34" charset="0"/>
                    <a:cs typeface="Arial" panose="020B0604020202020204" pitchFamily="34" charset="0"/>
                  </a:rPr>
                  <a:t>POITIERS</a:t>
                </a:r>
              </a:p>
            </p:txBody>
          </p:sp>
          <p:sp>
            <p:nvSpPr>
              <p:cNvPr id="167" name="ZoneTexte 166"/>
              <p:cNvSpPr txBox="1"/>
              <p:nvPr/>
            </p:nvSpPr>
            <p:spPr>
              <a:xfrm>
                <a:off x="2541459" y="2712730"/>
                <a:ext cx="780984" cy="192360"/>
              </a:xfrm>
              <a:prstGeom prst="rect">
                <a:avLst/>
              </a:prstGeom>
              <a:noFill/>
            </p:spPr>
            <p:txBody>
              <a:bodyPr wrap="none" rtlCol="0">
                <a:spAutoFit/>
              </a:bodyPr>
              <a:lstStyle/>
              <a:p>
                <a:pPr algn="ctr"/>
                <a:r>
                  <a:rPr lang="fr-FR" sz="650" b="1" dirty="0">
                    <a:latin typeface="Arial" panose="020B0604020202020204" pitchFamily="34" charset="0"/>
                    <a:cs typeface="Arial" panose="020B0604020202020204" pitchFamily="34" charset="0"/>
                  </a:rPr>
                  <a:t>LA ROCHELLE</a:t>
                </a:r>
              </a:p>
            </p:txBody>
          </p:sp>
          <p:sp>
            <p:nvSpPr>
              <p:cNvPr id="168" name="ZoneTexte 167"/>
              <p:cNvSpPr txBox="1"/>
              <p:nvPr/>
            </p:nvSpPr>
            <p:spPr>
              <a:xfrm>
                <a:off x="2113306" y="2830256"/>
                <a:ext cx="715260" cy="192360"/>
              </a:xfrm>
              <a:prstGeom prst="rect">
                <a:avLst/>
              </a:prstGeom>
              <a:noFill/>
            </p:spPr>
            <p:txBody>
              <a:bodyPr wrap="none" rtlCol="0">
                <a:spAutoFit/>
              </a:bodyPr>
              <a:lstStyle/>
              <a:p>
                <a:pPr algn="ctr"/>
                <a:r>
                  <a:rPr lang="fr-FR" sz="650" b="1" dirty="0">
                    <a:latin typeface="Arial" panose="020B0604020202020204" pitchFamily="34" charset="0"/>
                    <a:cs typeface="Arial" panose="020B0604020202020204" pitchFamily="34" charset="0"/>
                  </a:rPr>
                  <a:t>ROCHEFORT</a:t>
                </a:r>
              </a:p>
            </p:txBody>
          </p:sp>
          <p:sp>
            <p:nvSpPr>
              <p:cNvPr id="169" name="ZoneTexte 168"/>
              <p:cNvSpPr txBox="1"/>
              <p:nvPr/>
            </p:nvSpPr>
            <p:spPr>
              <a:xfrm>
                <a:off x="3563197" y="3380656"/>
                <a:ext cx="728084" cy="192360"/>
              </a:xfrm>
              <a:prstGeom prst="rect">
                <a:avLst/>
              </a:prstGeom>
              <a:noFill/>
            </p:spPr>
            <p:txBody>
              <a:bodyPr wrap="none" rtlCol="0">
                <a:spAutoFit/>
              </a:bodyPr>
              <a:lstStyle/>
              <a:p>
                <a:pPr algn="ctr"/>
                <a:r>
                  <a:rPr lang="fr-FR" sz="650" b="1" dirty="0">
                    <a:latin typeface="Arial" panose="020B0604020202020204" pitchFamily="34" charset="0"/>
                    <a:cs typeface="Arial" panose="020B0604020202020204" pitchFamily="34" charset="0"/>
                  </a:rPr>
                  <a:t>ANGOULEME</a:t>
                </a:r>
              </a:p>
            </p:txBody>
          </p:sp>
          <p:sp>
            <p:nvSpPr>
              <p:cNvPr id="170" name="Ellipse 169"/>
              <p:cNvSpPr/>
              <p:nvPr/>
            </p:nvSpPr>
            <p:spPr>
              <a:xfrm>
                <a:off x="3315955" y="2552850"/>
                <a:ext cx="75088" cy="6609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1" name="Ellipse 170"/>
              <p:cNvSpPr/>
              <p:nvPr/>
            </p:nvSpPr>
            <p:spPr>
              <a:xfrm>
                <a:off x="4026443" y="2185404"/>
                <a:ext cx="119429" cy="1108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2" name="Ellipse 171"/>
              <p:cNvSpPr/>
              <p:nvPr/>
            </p:nvSpPr>
            <p:spPr>
              <a:xfrm>
                <a:off x="3843804" y="3285670"/>
                <a:ext cx="115769" cy="9814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6" name="Ellipse 175"/>
              <p:cNvSpPr/>
              <p:nvPr/>
            </p:nvSpPr>
            <p:spPr>
              <a:xfrm>
                <a:off x="2638341" y="2635347"/>
                <a:ext cx="119429" cy="1108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7" name="Ellipse 176"/>
              <p:cNvSpPr/>
              <p:nvPr/>
            </p:nvSpPr>
            <p:spPr>
              <a:xfrm>
                <a:off x="2768073" y="2926436"/>
                <a:ext cx="60494" cy="642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92" name="Groupe 91"/>
            <p:cNvGrpSpPr/>
            <p:nvPr/>
          </p:nvGrpSpPr>
          <p:grpSpPr>
            <a:xfrm>
              <a:off x="6712128" y="2428134"/>
              <a:ext cx="1914629" cy="1798988"/>
              <a:chOff x="4385563" y="2427604"/>
              <a:chExt cx="1914629" cy="1798988"/>
            </a:xfrm>
          </p:grpSpPr>
          <p:sp>
            <p:nvSpPr>
              <p:cNvPr id="143" name="Forme libre 142"/>
              <p:cNvSpPr/>
              <p:nvPr/>
            </p:nvSpPr>
            <p:spPr bwMode="auto">
              <a:xfrm>
                <a:off x="4385563" y="2486758"/>
                <a:ext cx="1251794" cy="1123932"/>
              </a:xfrm>
              <a:custGeom>
                <a:avLst/>
                <a:gdLst>
                  <a:gd name="connsiteX0" fmla="*/ 438581 w 968188"/>
                  <a:gd name="connsiteY0" fmla="*/ 28963 h 1026114"/>
                  <a:gd name="connsiteX1" fmla="*/ 355829 w 968188"/>
                  <a:gd name="connsiteY1" fmla="*/ 41376 h 1026114"/>
                  <a:gd name="connsiteX2" fmla="*/ 355829 w 968188"/>
                  <a:gd name="connsiteY2" fmla="*/ 41376 h 1026114"/>
                  <a:gd name="connsiteX3" fmla="*/ 293766 w 968188"/>
                  <a:gd name="connsiteY3" fmla="*/ 115852 h 1026114"/>
                  <a:gd name="connsiteX4" fmla="*/ 206877 w 968188"/>
                  <a:gd name="connsiteY4" fmla="*/ 115852 h 1026114"/>
                  <a:gd name="connsiteX5" fmla="*/ 148952 w 968188"/>
                  <a:gd name="connsiteY5" fmla="*/ 177915 h 1026114"/>
                  <a:gd name="connsiteX6" fmla="*/ 173777 w 968188"/>
                  <a:gd name="connsiteY6" fmla="*/ 273079 h 1026114"/>
                  <a:gd name="connsiteX7" fmla="*/ 173777 w 968188"/>
                  <a:gd name="connsiteY7" fmla="*/ 273079 h 1026114"/>
                  <a:gd name="connsiteX8" fmla="*/ 161364 w 968188"/>
                  <a:gd name="connsiteY8" fmla="*/ 343417 h 1026114"/>
                  <a:gd name="connsiteX9" fmla="*/ 173777 w 968188"/>
                  <a:gd name="connsiteY9" fmla="*/ 393068 h 1026114"/>
                  <a:gd name="connsiteX10" fmla="*/ 182052 w 968188"/>
                  <a:gd name="connsiteY10" fmla="*/ 409618 h 1026114"/>
                  <a:gd name="connsiteX11" fmla="*/ 219290 w 968188"/>
                  <a:gd name="connsiteY11" fmla="*/ 405481 h 1026114"/>
                  <a:gd name="connsiteX12" fmla="*/ 248253 w 968188"/>
                  <a:gd name="connsiteY12" fmla="*/ 467544 h 1026114"/>
                  <a:gd name="connsiteX13" fmla="*/ 198602 w 968188"/>
                  <a:gd name="connsiteY13" fmla="*/ 513057 h 1026114"/>
                  <a:gd name="connsiteX14" fmla="*/ 161364 w 968188"/>
                  <a:gd name="connsiteY14" fmla="*/ 500645 h 1026114"/>
                  <a:gd name="connsiteX15" fmla="*/ 161364 w 968188"/>
                  <a:gd name="connsiteY15" fmla="*/ 558570 h 1026114"/>
                  <a:gd name="connsiteX16" fmla="*/ 115851 w 968188"/>
                  <a:gd name="connsiteY16" fmla="*/ 649597 h 1026114"/>
                  <a:gd name="connsiteX17" fmla="*/ 82751 w 968188"/>
                  <a:gd name="connsiteY17" fmla="*/ 637184 h 1026114"/>
                  <a:gd name="connsiteX18" fmla="*/ 66200 w 968188"/>
                  <a:gd name="connsiteY18" fmla="*/ 674422 h 1026114"/>
                  <a:gd name="connsiteX19" fmla="*/ 0 w 968188"/>
                  <a:gd name="connsiteY19" fmla="*/ 748898 h 1026114"/>
                  <a:gd name="connsiteX20" fmla="*/ 41375 w 968188"/>
                  <a:gd name="connsiteY20" fmla="*/ 761311 h 1026114"/>
                  <a:gd name="connsiteX21" fmla="*/ 103438 w 968188"/>
                  <a:gd name="connsiteY21" fmla="*/ 757173 h 1026114"/>
                  <a:gd name="connsiteX22" fmla="*/ 124126 w 968188"/>
                  <a:gd name="connsiteY22" fmla="*/ 794411 h 1026114"/>
                  <a:gd name="connsiteX23" fmla="*/ 95163 w 968188"/>
                  <a:gd name="connsiteY23" fmla="*/ 839924 h 1026114"/>
                  <a:gd name="connsiteX24" fmla="*/ 148952 w 968188"/>
                  <a:gd name="connsiteY24" fmla="*/ 877162 h 1026114"/>
                  <a:gd name="connsiteX25" fmla="*/ 182052 w 968188"/>
                  <a:gd name="connsiteY25" fmla="*/ 827512 h 1026114"/>
                  <a:gd name="connsiteX26" fmla="*/ 314454 w 968188"/>
                  <a:gd name="connsiteY26" fmla="*/ 852337 h 1026114"/>
                  <a:gd name="connsiteX27" fmla="*/ 343417 w 968188"/>
                  <a:gd name="connsiteY27" fmla="*/ 935088 h 1026114"/>
                  <a:gd name="connsiteX28" fmla="*/ 376517 w 968188"/>
                  <a:gd name="connsiteY28" fmla="*/ 918538 h 1026114"/>
                  <a:gd name="connsiteX29" fmla="*/ 376517 w 968188"/>
                  <a:gd name="connsiteY29" fmla="*/ 918538 h 1026114"/>
                  <a:gd name="connsiteX30" fmla="*/ 372380 w 968188"/>
                  <a:gd name="connsiteY30" fmla="*/ 988876 h 1026114"/>
                  <a:gd name="connsiteX31" fmla="*/ 438581 w 968188"/>
                  <a:gd name="connsiteY31" fmla="*/ 1009564 h 1026114"/>
                  <a:gd name="connsiteX32" fmla="*/ 467543 w 968188"/>
                  <a:gd name="connsiteY32" fmla="*/ 1026114 h 1026114"/>
                  <a:gd name="connsiteX33" fmla="*/ 504781 w 968188"/>
                  <a:gd name="connsiteY33" fmla="*/ 984739 h 1026114"/>
                  <a:gd name="connsiteX34" fmla="*/ 554432 w 968188"/>
                  <a:gd name="connsiteY34" fmla="*/ 1009564 h 1026114"/>
                  <a:gd name="connsiteX35" fmla="*/ 604083 w 968188"/>
                  <a:gd name="connsiteY35" fmla="*/ 947501 h 1026114"/>
                  <a:gd name="connsiteX36" fmla="*/ 657871 w 968188"/>
                  <a:gd name="connsiteY36" fmla="*/ 897850 h 1026114"/>
                  <a:gd name="connsiteX37" fmla="*/ 699247 w 968188"/>
                  <a:gd name="connsiteY37" fmla="*/ 906125 h 1026114"/>
                  <a:gd name="connsiteX38" fmla="*/ 748897 w 968188"/>
                  <a:gd name="connsiteY38" fmla="*/ 881300 h 1026114"/>
                  <a:gd name="connsiteX39" fmla="*/ 823373 w 968188"/>
                  <a:gd name="connsiteY39" fmla="*/ 827512 h 1026114"/>
                  <a:gd name="connsiteX40" fmla="*/ 893712 w 968188"/>
                  <a:gd name="connsiteY40" fmla="*/ 781998 h 1026114"/>
                  <a:gd name="connsiteX41" fmla="*/ 935087 w 968188"/>
                  <a:gd name="connsiteY41" fmla="*/ 798549 h 1026114"/>
                  <a:gd name="connsiteX42" fmla="*/ 964050 w 968188"/>
                  <a:gd name="connsiteY42" fmla="*/ 777861 h 1026114"/>
                  <a:gd name="connsiteX43" fmla="*/ 959913 w 968188"/>
                  <a:gd name="connsiteY43" fmla="*/ 707522 h 1026114"/>
                  <a:gd name="connsiteX44" fmla="*/ 968188 w 968188"/>
                  <a:gd name="connsiteY44" fmla="*/ 678559 h 1026114"/>
                  <a:gd name="connsiteX45" fmla="*/ 914400 w 968188"/>
                  <a:gd name="connsiteY45" fmla="*/ 628909 h 1026114"/>
                  <a:gd name="connsiteX46" fmla="*/ 885437 w 968188"/>
                  <a:gd name="connsiteY46" fmla="*/ 616496 h 1026114"/>
                  <a:gd name="connsiteX47" fmla="*/ 868886 w 968188"/>
                  <a:gd name="connsiteY47" fmla="*/ 583396 h 1026114"/>
                  <a:gd name="connsiteX48" fmla="*/ 769585 w 968188"/>
                  <a:gd name="connsiteY48" fmla="*/ 608221 h 1026114"/>
                  <a:gd name="connsiteX49" fmla="*/ 732347 w 968188"/>
                  <a:gd name="connsiteY49" fmla="*/ 575121 h 1026114"/>
                  <a:gd name="connsiteX50" fmla="*/ 748897 w 968188"/>
                  <a:gd name="connsiteY50" fmla="*/ 542020 h 1026114"/>
                  <a:gd name="connsiteX51" fmla="*/ 769585 w 968188"/>
                  <a:gd name="connsiteY51" fmla="*/ 513057 h 1026114"/>
                  <a:gd name="connsiteX52" fmla="*/ 740622 w 968188"/>
                  <a:gd name="connsiteY52" fmla="*/ 513057 h 1026114"/>
                  <a:gd name="connsiteX53" fmla="*/ 711659 w 968188"/>
                  <a:gd name="connsiteY53" fmla="*/ 529607 h 1026114"/>
                  <a:gd name="connsiteX54" fmla="*/ 674421 w 968188"/>
                  <a:gd name="connsiteY54" fmla="*/ 492369 h 1026114"/>
                  <a:gd name="connsiteX55" fmla="*/ 719934 w 968188"/>
                  <a:gd name="connsiteY55" fmla="*/ 471682 h 1026114"/>
                  <a:gd name="connsiteX56" fmla="*/ 686834 w 968188"/>
                  <a:gd name="connsiteY56" fmla="*/ 438581 h 1026114"/>
                  <a:gd name="connsiteX57" fmla="*/ 695109 w 968188"/>
                  <a:gd name="connsiteY57" fmla="*/ 380655 h 1026114"/>
                  <a:gd name="connsiteX58" fmla="*/ 695109 w 968188"/>
                  <a:gd name="connsiteY58" fmla="*/ 355830 h 1026114"/>
                  <a:gd name="connsiteX59" fmla="*/ 657871 w 968188"/>
                  <a:gd name="connsiteY59" fmla="*/ 335142 h 1026114"/>
                  <a:gd name="connsiteX60" fmla="*/ 657871 w 968188"/>
                  <a:gd name="connsiteY60" fmla="*/ 335142 h 1026114"/>
                  <a:gd name="connsiteX61" fmla="*/ 641321 w 968188"/>
                  <a:gd name="connsiteY61" fmla="*/ 260666 h 1026114"/>
                  <a:gd name="connsiteX62" fmla="*/ 604083 w 968188"/>
                  <a:gd name="connsiteY62" fmla="*/ 248254 h 1026114"/>
                  <a:gd name="connsiteX63" fmla="*/ 583395 w 968188"/>
                  <a:gd name="connsiteY63" fmla="*/ 211016 h 1026114"/>
                  <a:gd name="connsiteX64" fmla="*/ 608220 w 968188"/>
                  <a:gd name="connsiteY64" fmla="*/ 169640 h 1026114"/>
                  <a:gd name="connsiteX65" fmla="*/ 620633 w 968188"/>
                  <a:gd name="connsiteY65" fmla="*/ 119989 h 1026114"/>
                  <a:gd name="connsiteX66" fmla="*/ 637183 w 968188"/>
                  <a:gd name="connsiteY66" fmla="*/ 91026 h 1026114"/>
                  <a:gd name="connsiteX67" fmla="*/ 558570 w 968188"/>
                  <a:gd name="connsiteY67" fmla="*/ 0 h 1026114"/>
                  <a:gd name="connsiteX68" fmla="*/ 529607 w 968188"/>
                  <a:gd name="connsiteY68" fmla="*/ 24826 h 1026114"/>
                  <a:gd name="connsiteX69" fmla="*/ 496506 w 968188"/>
                  <a:gd name="connsiteY69" fmla="*/ 41376 h 1026114"/>
                  <a:gd name="connsiteX70" fmla="*/ 438581 w 968188"/>
                  <a:gd name="connsiteY70" fmla="*/ 28963 h 102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68188" h="1026114">
                    <a:moveTo>
                      <a:pt x="438581" y="28963"/>
                    </a:moveTo>
                    <a:lnTo>
                      <a:pt x="355829" y="41376"/>
                    </a:lnTo>
                    <a:lnTo>
                      <a:pt x="355829" y="41376"/>
                    </a:lnTo>
                    <a:lnTo>
                      <a:pt x="293766" y="115852"/>
                    </a:lnTo>
                    <a:lnTo>
                      <a:pt x="206877" y="115852"/>
                    </a:lnTo>
                    <a:lnTo>
                      <a:pt x="148952" y="177915"/>
                    </a:lnTo>
                    <a:lnTo>
                      <a:pt x="173777" y="273079"/>
                    </a:lnTo>
                    <a:lnTo>
                      <a:pt x="173777" y="273079"/>
                    </a:lnTo>
                    <a:lnTo>
                      <a:pt x="161364" y="343417"/>
                    </a:lnTo>
                    <a:lnTo>
                      <a:pt x="173777" y="393068"/>
                    </a:lnTo>
                    <a:lnTo>
                      <a:pt x="182052" y="409618"/>
                    </a:lnTo>
                    <a:lnTo>
                      <a:pt x="219290" y="405481"/>
                    </a:lnTo>
                    <a:lnTo>
                      <a:pt x="248253" y="467544"/>
                    </a:lnTo>
                    <a:lnTo>
                      <a:pt x="198602" y="513057"/>
                    </a:lnTo>
                    <a:lnTo>
                      <a:pt x="161364" y="500645"/>
                    </a:lnTo>
                    <a:lnTo>
                      <a:pt x="161364" y="558570"/>
                    </a:lnTo>
                    <a:lnTo>
                      <a:pt x="115851" y="649597"/>
                    </a:lnTo>
                    <a:lnTo>
                      <a:pt x="82751" y="637184"/>
                    </a:lnTo>
                    <a:lnTo>
                      <a:pt x="66200" y="674422"/>
                    </a:lnTo>
                    <a:lnTo>
                      <a:pt x="0" y="748898"/>
                    </a:lnTo>
                    <a:lnTo>
                      <a:pt x="41375" y="761311"/>
                    </a:lnTo>
                    <a:lnTo>
                      <a:pt x="103438" y="757173"/>
                    </a:lnTo>
                    <a:lnTo>
                      <a:pt x="124126" y="794411"/>
                    </a:lnTo>
                    <a:lnTo>
                      <a:pt x="95163" y="839924"/>
                    </a:lnTo>
                    <a:lnTo>
                      <a:pt x="148952" y="877162"/>
                    </a:lnTo>
                    <a:lnTo>
                      <a:pt x="182052" y="827512"/>
                    </a:lnTo>
                    <a:lnTo>
                      <a:pt x="314454" y="852337"/>
                    </a:lnTo>
                    <a:lnTo>
                      <a:pt x="343417" y="935088"/>
                    </a:lnTo>
                    <a:lnTo>
                      <a:pt x="376517" y="918538"/>
                    </a:lnTo>
                    <a:lnTo>
                      <a:pt x="376517" y="918538"/>
                    </a:lnTo>
                    <a:lnTo>
                      <a:pt x="372380" y="988876"/>
                    </a:lnTo>
                    <a:lnTo>
                      <a:pt x="438581" y="1009564"/>
                    </a:lnTo>
                    <a:lnTo>
                      <a:pt x="467543" y="1026114"/>
                    </a:lnTo>
                    <a:lnTo>
                      <a:pt x="504781" y="984739"/>
                    </a:lnTo>
                    <a:lnTo>
                      <a:pt x="554432" y="1009564"/>
                    </a:lnTo>
                    <a:lnTo>
                      <a:pt x="604083" y="947501"/>
                    </a:lnTo>
                    <a:lnTo>
                      <a:pt x="657871" y="897850"/>
                    </a:lnTo>
                    <a:lnTo>
                      <a:pt x="699247" y="906125"/>
                    </a:lnTo>
                    <a:lnTo>
                      <a:pt x="748897" y="881300"/>
                    </a:lnTo>
                    <a:lnTo>
                      <a:pt x="823373" y="827512"/>
                    </a:lnTo>
                    <a:lnTo>
                      <a:pt x="893712" y="781998"/>
                    </a:lnTo>
                    <a:lnTo>
                      <a:pt x="935087" y="798549"/>
                    </a:lnTo>
                    <a:lnTo>
                      <a:pt x="964050" y="777861"/>
                    </a:lnTo>
                    <a:lnTo>
                      <a:pt x="959913" y="707522"/>
                    </a:lnTo>
                    <a:lnTo>
                      <a:pt x="968188" y="678559"/>
                    </a:lnTo>
                    <a:lnTo>
                      <a:pt x="914400" y="628909"/>
                    </a:lnTo>
                    <a:lnTo>
                      <a:pt x="885437" y="616496"/>
                    </a:lnTo>
                    <a:lnTo>
                      <a:pt x="868886" y="583396"/>
                    </a:lnTo>
                    <a:lnTo>
                      <a:pt x="769585" y="608221"/>
                    </a:lnTo>
                    <a:lnTo>
                      <a:pt x="732347" y="575121"/>
                    </a:lnTo>
                    <a:lnTo>
                      <a:pt x="748897" y="542020"/>
                    </a:lnTo>
                    <a:lnTo>
                      <a:pt x="769585" y="513057"/>
                    </a:lnTo>
                    <a:lnTo>
                      <a:pt x="740622" y="513057"/>
                    </a:lnTo>
                    <a:lnTo>
                      <a:pt x="711659" y="529607"/>
                    </a:lnTo>
                    <a:lnTo>
                      <a:pt x="674421" y="492369"/>
                    </a:lnTo>
                    <a:lnTo>
                      <a:pt x="719934" y="471682"/>
                    </a:lnTo>
                    <a:lnTo>
                      <a:pt x="686834" y="438581"/>
                    </a:lnTo>
                    <a:lnTo>
                      <a:pt x="695109" y="380655"/>
                    </a:lnTo>
                    <a:lnTo>
                      <a:pt x="695109" y="355830"/>
                    </a:lnTo>
                    <a:lnTo>
                      <a:pt x="657871" y="335142"/>
                    </a:lnTo>
                    <a:lnTo>
                      <a:pt x="657871" y="335142"/>
                    </a:lnTo>
                    <a:lnTo>
                      <a:pt x="641321" y="260666"/>
                    </a:lnTo>
                    <a:lnTo>
                      <a:pt x="604083" y="248254"/>
                    </a:lnTo>
                    <a:lnTo>
                      <a:pt x="583395" y="211016"/>
                    </a:lnTo>
                    <a:lnTo>
                      <a:pt x="608220" y="169640"/>
                    </a:lnTo>
                    <a:lnTo>
                      <a:pt x="620633" y="119989"/>
                    </a:lnTo>
                    <a:lnTo>
                      <a:pt x="637183" y="91026"/>
                    </a:lnTo>
                    <a:lnTo>
                      <a:pt x="558570" y="0"/>
                    </a:lnTo>
                    <a:lnTo>
                      <a:pt x="529607" y="24826"/>
                    </a:lnTo>
                    <a:lnTo>
                      <a:pt x="496506" y="41376"/>
                    </a:lnTo>
                    <a:lnTo>
                      <a:pt x="438581" y="28963"/>
                    </a:lnTo>
                    <a:close/>
                  </a:path>
                </a:pathLst>
              </a:custGeom>
              <a:solidFill>
                <a:schemeClr val="accent6">
                  <a:lumMod val="60000"/>
                  <a:lumOff val="40000"/>
                  <a:alpha val="58824"/>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44" name="Forme libre 143"/>
              <p:cNvSpPr/>
              <p:nvPr/>
            </p:nvSpPr>
            <p:spPr bwMode="auto">
              <a:xfrm>
                <a:off x="5128431" y="2427604"/>
                <a:ext cx="1171761" cy="937771"/>
              </a:xfrm>
              <a:custGeom>
                <a:avLst/>
                <a:gdLst>
                  <a:gd name="connsiteX0" fmla="*/ 45513 w 906125"/>
                  <a:gd name="connsiteY0" fmla="*/ 115852 h 856474"/>
                  <a:gd name="connsiteX1" fmla="*/ 45513 w 906125"/>
                  <a:gd name="connsiteY1" fmla="*/ 115852 h 856474"/>
                  <a:gd name="connsiteX2" fmla="*/ 33100 w 906125"/>
                  <a:gd name="connsiteY2" fmla="*/ 186190 h 856474"/>
                  <a:gd name="connsiteX3" fmla="*/ 24825 w 906125"/>
                  <a:gd name="connsiteY3" fmla="*/ 223428 h 856474"/>
                  <a:gd name="connsiteX4" fmla="*/ 0 w 906125"/>
                  <a:gd name="connsiteY4" fmla="*/ 256528 h 856474"/>
                  <a:gd name="connsiteX5" fmla="*/ 8275 w 906125"/>
                  <a:gd name="connsiteY5" fmla="*/ 306179 h 856474"/>
                  <a:gd name="connsiteX6" fmla="*/ 45513 w 906125"/>
                  <a:gd name="connsiteY6" fmla="*/ 314454 h 856474"/>
                  <a:gd name="connsiteX7" fmla="*/ 70338 w 906125"/>
                  <a:gd name="connsiteY7" fmla="*/ 388930 h 856474"/>
                  <a:gd name="connsiteX8" fmla="*/ 103439 w 906125"/>
                  <a:gd name="connsiteY8" fmla="*/ 405481 h 856474"/>
                  <a:gd name="connsiteX9" fmla="*/ 107576 w 906125"/>
                  <a:gd name="connsiteY9" fmla="*/ 479957 h 856474"/>
                  <a:gd name="connsiteX10" fmla="*/ 128264 w 906125"/>
                  <a:gd name="connsiteY10" fmla="*/ 521332 h 856474"/>
                  <a:gd name="connsiteX11" fmla="*/ 99301 w 906125"/>
                  <a:gd name="connsiteY11" fmla="*/ 542020 h 856474"/>
                  <a:gd name="connsiteX12" fmla="*/ 111714 w 906125"/>
                  <a:gd name="connsiteY12" fmla="*/ 583395 h 856474"/>
                  <a:gd name="connsiteX13" fmla="*/ 153090 w 906125"/>
                  <a:gd name="connsiteY13" fmla="*/ 566845 h 856474"/>
                  <a:gd name="connsiteX14" fmla="*/ 177915 w 906125"/>
                  <a:gd name="connsiteY14" fmla="*/ 562708 h 856474"/>
                  <a:gd name="connsiteX15" fmla="*/ 153090 w 906125"/>
                  <a:gd name="connsiteY15" fmla="*/ 624771 h 856474"/>
                  <a:gd name="connsiteX16" fmla="*/ 177915 w 906125"/>
                  <a:gd name="connsiteY16" fmla="*/ 657871 h 856474"/>
                  <a:gd name="connsiteX17" fmla="*/ 277216 w 906125"/>
                  <a:gd name="connsiteY17" fmla="*/ 641321 h 856474"/>
                  <a:gd name="connsiteX18" fmla="*/ 297904 w 906125"/>
                  <a:gd name="connsiteY18" fmla="*/ 670284 h 856474"/>
                  <a:gd name="connsiteX19" fmla="*/ 376518 w 906125"/>
                  <a:gd name="connsiteY19" fmla="*/ 724072 h 856474"/>
                  <a:gd name="connsiteX20" fmla="*/ 380655 w 906125"/>
                  <a:gd name="connsiteY20" fmla="*/ 753035 h 856474"/>
                  <a:gd name="connsiteX21" fmla="*/ 384793 w 906125"/>
                  <a:gd name="connsiteY21" fmla="*/ 810961 h 856474"/>
                  <a:gd name="connsiteX22" fmla="*/ 434443 w 906125"/>
                  <a:gd name="connsiteY22" fmla="*/ 794411 h 856474"/>
                  <a:gd name="connsiteX23" fmla="*/ 500644 w 906125"/>
                  <a:gd name="connsiteY23" fmla="*/ 748898 h 856474"/>
                  <a:gd name="connsiteX24" fmla="*/ 550295 w 906125"/>
                  <a:gd name="connsiteY24" fmla="*/ 786136 h 856474"/>
                  <a:gd name="connsiteX25" fmla="*/ 612358 w 906125"/>
                  <a:gd name="connsiteY25" fmla="*/ 794411 h 856474"/>
                  <a:gd name="connsiteX26" fmla="*/ 653734 w 906125"/>
                  <a:gd name="connsiteY26" fmla="*/ 856474 h 856474"/>
                  <a:gd name="connsiteX27" fmla="*/ 715797 w 906125"/>
                  <a:gd name="connsiteY27" fmla="*/ 844062 h 856474"/>
                  <a:gd name="connsiteX28" fmla="*/ 728210 w 906125"/>
                  <a:gd name="connsiteY28" fmla="*/ 802686 h 856474"/>
                  <a:gd name="connsiteX29" fmla="*/ 769586 w 906125"/>
                  <a:gd name="connsiteY29" fmla="*/ 802686 h 856474"/>
                  <a:gd name="connsiteX30" fmla="*/ 769586 w 906125"/>
                  <a:gd name="connsiteY30" fmla="*/ 802686 h 856474"/>
                  <a:gd name="connsiteX31" fmla="*/ 815099 w 906125"/>
                  <a:gd name="connsiteY31" fmla="*/ 773723 h 856474"/>
                  <a:gd name="connsiteX32" fmla="*/ 790273 w 906125"/>
                  <a:gd name="connsiteY32" fmla="*/ 748898 h 856474"/>
                  <a:gd name="connsiteX33" fmla="*/ 757173 w 906125"/>
                  <a:gd name="connsiteY33" fmla="*/ 674422 h 856474"/>
                  <a:gd name="connsiteX34" fmla="*/ 794411 w 906125"/>
                  <a:gd name="connsiteY34" fmla="*/ 641321 h 856474"/>
                  <a:gd name="connsiteX35" fmla="*/ 827511 w 906125"/>
                  <a:gd name="connsiteY35" fmla="*/ 633046 h 856474"/>
                  <a:gd name="connsiteX36" fmla="*/ 868887 w 906125"/>
                  <a:gd name="connsiteY36" fmla="*/ 587533 h 856474"/>
                  <a:gd name="connsiteX37" fmla="*/ 901987 w 906125"/>
                  <a:gd name="connsiteY37" fmla="*/ 529607 h 856474"/>
                  <a:gd name="connsiteX38" fmla="*/ 906125 w 906125"/>
                  <a:gd name="connsiteY38" fmla="*/ 463406 h 856474"/>
                  <a:gd name="connsiteX39" fmla="*/ 885437 w 906125"/>
                  <a:gd name="connsiteY39" fmla="*/ 434443 h 856474"/>
                  <a:gd name="connsiteX40" fmla="*/ 868887 w 906125"/>
                  <a:gd name="connsiteY40" fmla="*/ 376518 h 856474"/>
                  <a:gd name="connsiteX41" fmla="*/ 885437 w 906125"/>
                  <a:gd name="connsiteY41" fmla="*/ 335142 h 856474"/>
                  <a:gd name="connsiteX42" fmla="*/ 885437 w 906125"/>
                  <a:gd name="connsiteY42" fmla="*/ 335142 h 856474"/>
                  <a:gd name="connsiteX43" fmla="*/ 848199 w 906125"/>
                  <a:gd name="connsiteY43" fmla="*/ 293766 h 856474"/>
                  <a:gd name="connsiteX44" fmla="*/ 848199 w 906125"/>
                  <a:gd name="connsiteY44" fmla="*/ 235841 h 856474"/>
                  <a:gd name="connsiteX45" fmla="*/ 794411 w 906125"/>
                  <a:gd name="connsiteY45" fmla="*/ 177915 h 856474"/>
                  <a:gd name="connsiteX46" fmla="*/ 794411 w 906125"/>
                  <a:gd name="connsiteY46" fmla="*/ 177915 h 856474"/>
                  <a:gd name="connsiteX47" fmla="*/ 757173 w 906125"/>
                  <a:gd name="connsiteY47" fmla="*/ 153090 h 856474"/>
                  <a:gd name="connsiteX48" fmla="*/ 732348 w 906125"/>
                  <a:gd name="connsiteY48" fmla="*/ 153090 h 856474"/>
                  <a:gd name="connsiteX49" fmla="*/ 682697 w 906125"/>
                  <a:gd name="connsiteY49" fmla="*/ 128264 h 856474"/>
                  <a:gd name="connsiteX50" fmla="*/ 695110 w 906125"/>
                  <a:gd name="connsiteY50" fmla="*/ 99301 h 856474"/>
                  <a:gd name="connsiteX51" fmla="*/ 670284 w 906125"/>
                  <a:gd name="connsiteY51" fmla="*/ 41376 h 856474"/>
                  <a:gd name="connsiteX52" fmla="*/ 554433 w 906125"/>
                  <a:gd name="connsiteY52" fmla="*/ 37238 h 856474"/>
                  <a:gd name="connsiteX53" fmla="*/ 537882 w 906125"/>
                  <a:gd name="connsiteY53" fmla="*/ 53788 h 856474"/>
                  <a:gd name="connsiteX54" fmla="*/ 467544 w 906125"/>
                  <a:gd name="connsiteY54" fmla="*/ 28963 h 856474"/>
                  <a:gd name="connsiteX55" fmla="*/ 467544 w 906125"/>
                  <a:gd name="connsiteY55" fmla="*/ 28963 h 856474"/>
                  <a:gd name="connsiteX56" fmla="*/ 372380 w 906125"/>
                  <a:gd name="connsiteY56" fmla="*/ 24825 h 856474"/>
                  <a:gd name="connsiteX57" fmla="*/ 326867 w 906125"/>
                  <a:gd name="connsiteY57" fmla="*/ 28963 h 856474"/>
                  <a:gd name="connsiteX58" fmla="*/ 302042 w 906125"/>
                  <a:gd name="connsiteY58" fmla="*/ 0 h 856474"/>
                  <a:gd name="connsiteX59" fmla="*/ 281354 w 906125"/>
                  <a:gd name="connsiteY59" fmla="*/ 12413 h 856474"/>
                  <a:gd name="connsiteX60" fmla="*/ 268941 w 906125"/>
                  <a:gd name="connsiteY60" fmla="*/ 62063 h 856474"/>
                  <a:gd name="connsiteX61" fmla="*/ 244116 w 906125"/>
                  <a:gd name="connsiteY61" fmla="*/ 70338 h 856474"/>
                  <a:gd name="connsiteX62" fmla="*/ 227566 w 906125"/>
                  <a:gd name="connsiteY62" fmla="*/ 49651 h 856474"/>
                  <a:gd name="connsiteX63" fmla="*/ 190328 w 906125"/>
                  <a:gd name="connsiteY63" fmla="*/ 66201 h 856474"/>
                  <a:gd name="connsiteX64" fmla="*/ 190328 w 906125"/>
                  <a:gd name="connsiteY64" fmla="*/ 66201 h 856474"/>
                  <a:gd name="connsiteX65" fmla="*/ 132402 w 906125"/>
                  <a:gd name="connsiteY65" fmla="*/ 57926 h 856474"/>
                  <a:gd name="connsiteX66" fmla="*/ 132402 w 906125"/>
                  <a:gd name="connsiteY66" fmla="*/ 57926 h 856474"/>
                  <a:gd name="connsiteX67" fmla="*/ 111714 w 906125"/>
                  <a:gd name="connsiteY67" fmla="*/ 33100 h 856474"/>
                  <a:gd name="connsiteX68" fmla="*/ 45513 w 906125"/>
                  <a:gd name="connsiteY68" fmla="*/ 115852 h 85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906125" h="856474">
                    <a:moveTo>
                      <a:pt x="45513" y="115852"/>
                    </a:moveTo>
                    <a:lnTo>
                      <a:pt x="45513" y="115852"/>
                    </a:lnTo>
                    <a:lnTo>
                      <a:pt x="33100" y="186190"/>
                    </a:lnTo>
                    <a:lnTo>
                      <a:pt x="24825" y="223428"/>
                    </a:lnTo>
                    <a:lnTo>
                      <a:pt x="0" y="256528"/>
                    </a:lnTo>
                    <a:lnTo>
                      <a:pt x="8275" y="306179"/>
                    </a:lnTo>
                    <a:lnTo>
                      <a:pt x="45513" y="314454"/>
                    </a:lnTo>
                    <a:lnTo>
                      <a:pt x="70338" y="388930"/>
                    </a:lnTo>
                    <a:lnTo>
                      <a:pt x="103439" y="405481"/>
                    </a:lnTo>
                    <a:lnTo>
                      <a:pt x="107576" y="479957"/>
                    </a:lnTo>
                    <a:lnTo>
                      <a:pt x="128264" y="521332"/>
                    </a:lnTo>
                    <a:lnTo>
                      <a:pt x="99301" y="542020"/>
                    </a:lnTo>
                    <a:lnTo>
                      <a:pt x="111714" y="583395"/>
                    </a:lnTo>
                    <a:lnTo>
                      <a:pt x="153090" y="566845"/>
                    </a:lnTo>
                    <a:lnTo>
                      <a:pt x="177915" y="562708"/>
                    </a:lnTo>
                    <a:lnTo>
                      <a:pt x="153090" y="624771"/>
                    </a:lnTo>
                    <a:lnTo>
                      <a:pt x="177915" y="657871"/>
                    </a:lnTo>
                    <a:lnTo>
                      <a:pt x="277216" y="641321"/>
                    </a:lnTo>
                    <a:lnTo>
                      <a:pt x="297904" y="670284"/>
                    </a:lnTo>
                    <a:lnTo>
                      <a:pt x="376518" y="724072"/>
                    </a:lnTo>
                    <a:lnTo>
                      <a:pt x="380655" y="753035"/>
                    </a:lnTo>
                    <a:lnTo>
                      <a:pt x="384793" y="810961"/>
                    </a:lnTo>
                    <a:lnTo>
                      <a:pt x="434443" y="794411"/>
                    </a:lnTo>
                    <a:lnTo>
                      <a:pt x="500644" y="748898"/>
                    </a:lnTo>
                    <a:lnTo>
                      <a:pt x="550295" y="786136"/>
                    </a:lnTo>
                    <a:lnTo>
                      <a:pt x="612358" y="794411"/>
                    </a:lnTo>
                    <a:lnTo>
                      <a:pt x="653734" y="856474"/>
                    </a:lnTo>
                    <a:lnTo>
                      <a:pt x="715797" y="844062"/>
                    </a:lnTo>
                    <a:lnTo>
                      <a:pt x="728210" y="802686"/>
                    </a:lnTo>
                    <a:lnTo>
                      <a:pt x="769586" y="802686"/>
                    </a:lnTo>
                    <a:lnTo>
                      <a:pt x="769586" y="802686"/>
                    </a:lnTo>
                    <a:lnTo>
                      <a:pt x="815099" y="773723"/>
                    </a:lnTo>
                    <a:lnTo>
                      <a:pt x="790273" y="748898"/>
                    </a:lnTo>
                    <a:lnTo>
                      <a:pt x="757173" y="674422"/>
                    </a:lnTo>
                    <a:lnTo>
                      <a:pt x="794411" y="641321"/>
                    </a:lnTo>
                    <a:lnTo>
                      <a:pt x="827511" y="633046"/>
                    </a:lnTo>
                    <a:lnTo>
                      <a:pt x="868887" y="587533"/>
                    </a:lnTo>
                    <a:lnTo>
                      <a:pt x="901987" y="529607"/>
                    </a:lnTo>
                    <a:lnTo>
                      <a:pt x="906125" y="463406"/>
                    </a:lnTo>
                    <a:lnTo>
                      <a:pt x="885437" y="434443"/>
                    </a:lnTo>
                    <a:lnTo>
                      <a:pt x="868887" y="376518"/>
                    </a:lnTo>
                    <a:lnTo>
                      <a:pt x="885437" y="335142"/>
                    </a:lnTo>
                    <a:lnTo>
                      <a:pt x="885437" y="335142"/>
                    </a:lnTo>
                    <a:lnTo>
                      <a:pt x="848199" y="293766"/>
                    </a:lnTo>
                    <a:lnTo>
                      <a:pt x="848199" y="235841"/>
                    </a:lnTo>
                    <a:lnTo>
                      <a:pt x="794411" y="177915"/>
                    </a:lnTo>
                    <a:lnTo>
                      <a:pt x="794411" y="177915"/>
                    </a:lnTo>
                    <a:lnTo>
                      <a:pt x="757173" y="153090"/>
                    </a:lnTo>
                    <a:lnTo>
                      <a:pt x="732348" y="153090"/>
                    </a:lnTo>
                    <a:lnTo>
                      <a:pt x="682697" y="128264"/>
                    </a:lnTo>
                    <a:lnTo>
                      <a:pt x="695110" y="99301"/>
                    </a:lnTo>
                    <a:lnTo>
                      <a:pt x="670284" y="41376"/>
                    </a:lnTo>
                    <a:lnTo>
                      <a:pt x="554433" y="37238"/>
                    </a:lnTo>
                    <a:lnTo>
                      <a:pt x="537882" y="53788"/>
                    </a:lnTo>
                    <a:lnTo>
                      <a:pt x="467544" y="28963"/>
                    </a:lnTo>
                    <a:lnTo>
                      <a:pt x="467544" y="28963"/>
                    </a:lnTo>
                    <a:lnTo>
                      <a:pt x="372380" y="24825"/>
                    </a:lnTo>
                    <a:lnTo>
                      <a:pt x="326867" y="28963"/>
                    </a:lnTo>
                    <a:lnTo>
                      <a:pt x="302042" y="0"/>
                    </a:lnTo>
                    <a:lnTo>
                      <a:pt x="281354" y="12413"/>
                    </a:lnTo>
                    <a:lnTo>
                      <a:pt x="268941" y="62063"/>
                    </a:lnTo>
                    <a:lnTo>
                      <a:pt x="244116" y="70338"/>
                    </a:lnTo>
                    <a:lnTo>
                      <a:pt x="227566" y="49651"/>
                    </a:lnTo>
                    <a:lnTo>
                      <a:pt x="190328" y="66201"/>
                    </a:lnTo>
                    <a:lnTo>
                      <a:pt x="190328" y="66201"/>
                    </a:lnTo>
                    <a:lnTo>
                      <a:pt x="132402" y="57926"/>
                    </a:lnTo>
                    <a:lnTo>
                      <a:pt x="132402" y="57926"/>
                    </a:lnTo>
                    <a:lnTo>
                      <a:pt x="111714" y="33100"/>
                    </a:lnTo>
                    <a:lnTo>
                      <a:pt x="45513" y="115852"/>
                    </a:lnTo>
                    <a:close/>
                  </a:path>
                </a:pathLst>
              </a:custGeom>
              <a:solidFill>
                <a:schemeClr val="accent6">
                  <a:lumMod val="60000"/>
                  <a:lumOff val="40000"/>
                  <a:alpha val="58824"/>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45" name="Forme libre 144"/>
              <p:cNvSpPr/>
              <p:nvPr/>
            </p:nvSpPr>
            <p:spPr bwMode="auto">
              <a:xfrm>
                <a:off x="4972470" y="3252285"/>
                <a:ext cx="1290784" cy="974307"/>
              </a:xfrm>
              <a:custGeom>
                <a:avLst/>
                <a:gdLst>
                  <a:gd name="connsiteX0" fmla="*/ 943363 w 997151"/>
                  <a:gd name="connsiteY0" fmla="*/ 12413 h 889575"/>
                  <a:gd name="connsiteX1" fmla="*/ 914400 w 997151"/>
                  <a:gd name="connsiteY1" fmla="*/ 53789 h 889575"/>
                  <a:gd name="connsiteX2" fmla="*/ 860612 w 997151"/>
                  <a:gd name="connsiteY2" fmla="*/ 49651 h 889575"/>
                  <a:gd name="connsiteX3" fmla="*/ 839924 w 997151"/>
                  <a:gd name="connsiteY3" fmla="*/ 95164 h 889575"/>
                  <a:gd name="connsiteX4" fmla="*/ 786136 w 997151"/>
                  <a:gd name="connsiteY4" fmla="*/ 107577 h 889575"/>
                  <a:gd name="connsiteX5" fmla="*/ 736485 w 997151"/>
                  <a:gd name="connsiteY5" fmla="*/ 41376 h 889575"/>
                  <a:gd name="connsiteX6" fmla="*/ 686834 w 997151"/>
                  <a:gd name="connsiteY6" fmla="*/ 37238 h 889575"/>
                  <a:gd name="connsiteX7" fmla="*/ 633046 w 997151"/>
                  <a:gd name="connsiteY7" fmla="*/ 0 h 889575"/>
                  <a:gd name="connsiteX8" fmla="*/ 558570 w 997151"/>
                  <a:gd name="connsiteY8" fmla="*/ 41376 h 889575"/>
                  <a:gd name="connsiteX9" fmla="*/ 508919 w 997151"/>
                  <a:gd name="connsiteY9" fmla="*/ 57926 h 889575"/>
                  <a:gd name="connsiteX10" fmla="*/ 508919 w 997151"/>
                  <a:gd name="connsiteY10" fmla="*/ 82751 h 889575"/>
                  <a:gd name="connsiteX11" fmla="*/ 484094 w 997151"/>
                  <a:gd name="connsiteY11" fmla="*/ 103439 h 889575"/>
                  <a:gd name="connsiteX12" fmla="*/ 442718 w 997151"/>
                  <a:gd name="connsiteY12" fmla="*/ 86889 h 889575"/>
                  <a:gd name="connsiteX13" fmla="*/ 302041 w 997151"/>
                  <a:gd name="connsiteY13" fmla="*/ 173778 h 889575"/>
                  <a:gd name="connsiteX14" fmla="*/ 252391 w 997151"/>
                  <a:gd name="connsiteY14" fmla="*/ 202741 h 889575"/>
                  <a:gd name="connsiteX15" fmla="*/ 227565 w 997151"/>
                  <a:gd name="connsiteY15" fmla="*/ 206878 h 889575"/>
                  <a:gd name="connsiteX16" fmla="*/ 198602 w 997151"/>
                  <a:gd name="connsiteY16" fmla="*/ 198603 h 889575"/>
                  <a:gd name="connsiteX17" fmla="*/ 124126 w 997151"/>
                  <a:gd name="connsiteY17" fmla="*/ 260666 h 889575"/>
                  <a:gd name="connsiteX18" fmla="*/ 99301 w 997151"/>
                  <a:gd name="connsiteY18" fmla="*/ 318592 h 889575"/>
                  <a:gd name="connsiteX19" fmla="*/ 57926 w 997151"/>
                  <a:gd name="connsiteY19" fmla="*/ 285492 h 889575"/>
                  <a:gd name="connsiteX20" fmla="*/ 16550 w 997151"/>
                  <a:gd name="connsiteY20" fmla="*/ 322730 h 889575"/>
                  <a:gd name="connsiteX21" fmla="*/ 33100 w 997151"/>
                  <a:gd name="connsiteY21" fmla="*/ 351693 h 889575"/>
                  <a:gd name="connsiteX22" fmla="*/ 33100 w 997151"/>
                  <a:gd name="connsiteY22" fmla="*/ 351693 h 889575"/>
                  <a:gd name="connsiteX23" fmla="*/ 70338 w 997151"/>
                  <a:gd name="connsiteY23" fmla="*/ 405481 h 889575"/>
                  <a:gd name="connsiteX24" fmla="*/ 41375 w 997151"/>
                  <a:gd name="connsiteY24" fmla="*/ 434444 h 889575"/>
                  <a:gd name="connsiteX25" fmla="*/ 4137 w 997151"/>
                  <a:gd name="connsiteY25" fmla="*/ 475819 h 889575"/>
                  <a:gd name="connsiteX26" fmla="*/ 0 w 997151"/>
                  <a:gd name="connsiteY26" fmla="*/ 521332 h 889575"/>
                  <a:gd name="connsiteX27" fmla="*/ 33100 w 997151"/>
                  <a:gd name="connsiteY27" fmla="*/ 533745 h 889575"/>
                  <a:gd name="connsiteX28" fmla="*/ 4137 w 997151"/>
                  <a:gd name="connsiteY28" fmla="*/ 570983 h 889575"/>
                  <a:gd name="connsiteX29" fmla="*/ 4137 w 997151"/>
                  <a:gd name="connsiteY29" fmla="*/ 570983 h 889575"/>
                  <a:gd name="connsiteX30" fmla="*/ 41375 w 997151"/>
                  <a:gd name="connsiteY30" fmla="*/ 604084 h 889575"/>
                  <a:gd name="connsiteX31" fmla="*/ 20688 w 997151"/>
                  <a:gd name="connsiteY31" fmla="*/ 633046 h 889575"/>
                  <a:gd name="connsiteX32" fmla="*/ 66201 w 997151"/>
                  <a:gd name="connsiteY32" fmla="*/ 662009 h 889575"/>
                  <a:gd name="connsiteX33" fmla="*/ 136539 w 997151"/>
                  <a:gd name="connsiteY33" fmla="*/ 666147 h 889575"/>
                  <a:gd name="connsiteX34" fmla="*/ 111714 w 997151"/>
                  <a:gd name="connsiteY34" fmla="*/ 695110 h 889575"/>
                  <a:gd name="connsiteX35" fmla="*/ 153089 w 997151"/>
                  <a:gd name="connsiteY35" fmla="*/ 777861 h 889575"/>
                  <a:gd name="connsiteX36" fmla="*/ 211015 w 997151"/>
                  <a:gd name="connsiteY36" fmla="*/ 773723 h 889575"/>
                  <a:gd name="connsiteX37" fmla="*/ 289629 w 997151"/>
                  <a:gd name="connsiteY37" fmla="*/ 786136 h 889575"/>
                  <a:gd name="connsiteX38" fmla="*/ 339279 w 997151"/>
                  <a:gd name="connsiteY38" fmla="*/ 810961 h 889575"/>
                  <a:gd name="connsiteX39" fmla="*/ 384793 w 997151"/>
                  <a:gd name="connsiteY39" fmla="*/ 852337 h 889575"/>
                  <a:gd name="connsiteX40" fmla="*/ 426168 w 997151"/>
                  <a:gd name="connsiteY40" fmla="*/ 889575 h 889575"/>
                  <a:gd name="connsiteX41" fmla="*/ 508919 w 997151"/>
                  <a:gd name="connsiteY41" fmla="*/ 860612 h 889575"/>
                  <a:gd name="connsiteX42" fmla="*/ 533745 w 997151"/>
                  <a:gd name="connsiteY42" fmla="*/ 835787 h 889575"/>
                  <a:gd name="connsiteX43" fmla="*/ 533745 w 997151"/>
                  <a:gd name="connsiteY43" fmla="*/ 835787 h 889575"/>
                  <a:gd name="connsiteX44" fmla="*/ 599945 w 997151"/>
                  <a:gd name="connsiteY44" fmla="*/ 835787 h 889575"/>
                  <a:gd name="connsiteX45" fmla="*/ 670284 w 997151"/>
                  <a:gd name="connsiteY45" fmla="*/ 831649 h 889575"/>
                  <a:gd name="connsiteX46" fmla="*/ 690972 w 997151"/>
                  <a:gd name="connsiteY46" fmla="*/ 815099 h 889575"/>
                  <a:gd name="connsiteX47" fmla="*/ 670284 w 997151"/>
                  <a:gd name="connsiteY47" fmla="*/ 744760 h 889575"/>
                  <a:gd name="connsiteX48" fmla="*/ 686834 w 997151"/>
                  <a:gd name="connsiteY48" fmla="*/ 719935 h 889575"/>
                  <a:gd name="connsiteX49" fmla="*/ 686834 w 997151"/>
                  <a:gd name="connsiteY49" fmla="*/ 719935 h 889575"/>
                  <a:gd name="connsiteX50" fmla="*/ 748897 w 997151"/>
                  <a:gd name="connsiteY50" fmla="*/ 657872 h 889575"/>
                  <a:gd name="connsiteX51" fmla="*/ 757173 w 997151"/>
                  <a:gd name="connsiteY51" fmla="*/ 624771 h 889575"/>
                  <a:gd name="connsiteX52" fmla="*/ 740622 w 997151"/>
                  <a:gd name="connsiteY52" fmla="*/ 579258 h 889575"/>
                  <a:gd name="connsiteX53" fmla="*/ 769585 w 997151"/>
                  <a:gd name="connsiteY53" fmla="*/ 525470 h 889575"/>
                  <a:gd name="connsiteX54" fmla="*/ 815098 w 997151"/>
                  <a:gd name="connsiteY54" fmla="*/ 471682 h 889575"/>
                  <a:gd name="connsiteX55" fmla="*/ 852336 w 997151"/>
                  <a:gd name="connsiteY55" fmla="*/ 442719 h 889575"/>
                  <a:gd name="connsiteX56" fmla="*/ 860612 w 997151"/>
                  <a:gd name="connsiteY56" fmla="*/ 409618 h 889575"/>
                  <a:gd name="connsiteX57" fmla="*/ 856474 w 997151"/>
                  <a:gd name="connsiteY57" fmla="*/ 368243 h 889575"/>
                  <a:gd name="connsiteX58" fmla="*/ 901987 w 997151"/>
                  <a:gd name="connsiteY58" fmla="*/ 372380 h 889575"/>
                  <a:gd name="connsiteX59" fmla="*/ 939225 w 997151"/>
                  <a:gd name="connsiteY59" fmla="*/ 409618 h 889575"/>
                  <a:gd name="connsiteX60" fmla="*/ 972326 w 997151"/>
                  <a:gd name="connsiteY60" fmla="*/ 393068 h 889575"/>
                  <a:gd name="connsiteX61" fmla="*/ 968188 w 997151"/>
                  <a:gd name="connsiteY61" fmla="*/ 364105 h 889575"/>
                  <a:gd name="connsiteX62" fmla="*/ 964050 w 997151"/>
                  <a:gd name="connsiteY62" fmla="*/ 314455 h 889575"/>
                  <a:gd name="connsiteX63" fmla="*/ 972326 w 997151"/>
                  <a:gd name="connsiteY63" fmla="*/ 223428 h 889575"/>
                  <a:gd name="connsiteX64" fmla="*/ 947500 w 997151"/>
                  <a:gd name="connsiteY64" fmla="*/ 190328 h 889575"/>
                  <a:gd name="connsiteX65" fmla="*/ 951638 w 997151"/>
                  <a:gd name="connsiteY65" fmla="*/ 140677 h 889575"/>
                  <a:gd name="connsiteX66" fmla="*/ 988876 w 997151"/>
                  <a:gd name="connsiteY66" fmla="*/ 111714 h 889575"/>
                  <a:gd name="connsiteX67" fmla="*/ 997151 w 997151"/>
                  <a:gd name="connsiteY67" fmla="*/ 74476 h 889575"/>
                  <a:gd name="connsiteX68" fmla="*/ 943363 w 997151"/>
                  <a:gd name="connsiteY68" fmla="*/ 12413 h 88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997151" h="889575">
                    <a:moveTo>
                      <a:pt x="943363" y="12413"/>
                    </a:moveTo>
                    <a:lnTo>
                      <a:pt x="914400" y="53789"/>
                    </a:lnTo>
                    <a:lnTo>
                      <a:pt x="860612" y="49651"/>
                    </a:lnTo>
                    <a:lnTo>
                      <a:pt x="839924" y="95164"/>
                    </a:lnTo>
                    <a:lnTo>
                      <a:pt x="786136" y="107577"/>
                    </a:lnTo>
                    <a:lnTo>
                      <a:pt x="736485" y="41376"/>
                    </a:lnTo>
                    <a:lnTo>
                      <a:pt x="686834" y="37238"/>
                    </a:lnTo>
                    <a:lnTo>
                      <a:pt x="633046" y="0"/>
                    </a:lnTo>
                    <a:lnTo>
                      <a:pt x="558570" y="41376"/>
                    </a:lnTo>
                    <a:lnTo>
                      <a:pt x="508919" y="57926"/>
                    </a:lnTo>
                    <a:lnTo>
                      <a:pt x="508919" y="82751"/>
                    </a:lnTo>
                    <a:lnTo>
                      <a:pt x="484094" y="103439"/>
                    </a:lnTo>
                    <a:lnTo>
                      <a:pt x="442718" y="86889"/>
                    </a:lnTo>
                    <a:lnTo>
                      <a:pt x="302041" y="173778"/>
                    </a:lnTo>
                    <a:lnTo>
                      <a:pt x="252391" y="202741"/>
                    </a:lnTo>
                    <a:lnTo>
                      <a:pt x="227565" y="206878"/>
                    </a:lnTo>
                    <a:lnTo>
                      <a:pt x="198602" y="198603"/>
                    </a:lnTo>
                    <a:lnTo>
                      <a:pt x="124126" y="260666"/>
                    </a:lnTo>
                    <a:lnTo>
                      <a:pt x="99301" y="318592"/>
                    </a:lnTo>
                    <a:lnTo>
                      <a:pt x="57926" y="285492"/>
                    </a:lnTo>
                    <a:lnTo>
                      <a:pt x="16550" y="322730"/>
                    </a:lnTo>
                    <a:lnTo>
                      <a:pt x="33100" y="351693"/>
                    </a:lnTo>
                    <a:lnTo>
                      <a:pt x="33100" y="351693"/>
                    </a:lnTo>
                    <a:lnTo>
                      <a:pt x="70338" y="405481"/>
                    </a:lnTo>
                    <a:lnTo>
                      <a:pt x="41375" y="434444"/>
                    </a:lnTo>
                    <a:lnTo>
                      <a:pt x="4137" y="475819"/>
                    </a:lnTo>
                    <a:lnTo>
                      <a:pt x="0" y="521332"/>
                    </a:lnTo>
                    <a:lnTo>
                      <a:pt x="33100" y="533745"/>
                    </a:lnTo>
                    <a:lnTo>
                      <a:pt x="4137" y="570983"/>
                    </a:lnTo>
                    <a:lnTo>
                      <a:pt x="4137" y="570983"/>
                    </a:lnTo>
                    <a:lnTo>
                      <a:pt x="41375" y="604084"/>
                    </a:lnTo>
                    <a:lnTo>
                      <a:pt x="20688" y="633046"/>
                    </a:lnTo>
                    <a:lnTo>
                      <a:pt x="66201" y="662009"/>
                    </a:lnTo>
                    <a:lnTo>
                      <a:pt x="136539" y="666147"/>
                    </a:lnTo>
                    <a:lnTo>
                      <a:pt x="111714" y="695110"/>
                    </a:lnTo>
                    <a:lnTo>
                      <a:pt x="153089" y="777861"/>
                    </a:lnTo>
                    <a:lnTo>
                      <a:pt x="211015" y="773723"/>
                    </a:lnTo>
                    <a:lnTo>
                      <a:pt x="289629" y="786136"/>
                    </a:lnTo>
                    <a:lnTo>
                      <a:pt x="339279" y="810961"/>
                    </a:lnTo>
                    <a:lnTo>
                      <a:pt x="384793" y="852337"/>
                    </a:lnTo>
                    <a:lnTo>
                      <a:pt x="426168" y="889575"/>
                    </a:lnTo>
                    <a:lnTo>
                      <a:pt x="508919" y="860612"/>
                    </a:lnTo>
                    <a:lnTo>
                      <a:pt x="533745" y="835787"/>
                    </a:lnTo>
                    <a:lnTo>
                      <a:pt x="533745" y="835787"/>
                    </a:lnTo>
                    <a:lnTo>
                      <a:pt x="599945" y="835787"/>
                    </a:lnTo>
                    <a:lnTo>
                      <a:pt x="670284" y="831649"/>
                    </a:lnTo>
                    <a:lnTo>
                      <a:pt x="690972" y="815099"/>
                    </a:lnTo>
                    <a:lnTo>
                      <a:pt x="670284" y="744760"/>
                    </a:lnTo>
                    <a:lnTo>
                      <a:pt x="686834" y="719935"/>
                    </a:lnTo>
                    <a:lnTo>
                      <a:pt x="686834" y="719935"/>
                    </a:lnTo>
                    <a:lnTo>
                      <a:pt x="748897" y="657872"/>
                    </a:lnTo>
                    <a:lnTo>
                      <a:pt x="757173" y="624771"/>
                    </a:lnTo>
                    <a:lnTo>
                      <a:pt x="740622" y="579258"/>
                    </a:lnTo>
                    <a:lnTo>
                      <a:pt x="769585" y="525470"/>
                    </a:lnTo>
                    <a:lnTo>
                      <a:pt x="815098" y="471682"/>
                    </a:lnTo>
                    <a:lnTo>
                      <a:pt x="852336" y="442719"/>
                    </a:lnTo>
                    <a:lnTo>
                      <a:pt x="860612" y="409618"/>
                    </a:lnTo>
                    <a:lnTo>
                      <a:pt x="856474" y="368243"/>
                    </a:lnTo>
                    <a:lnTo>
                      <a:pt x="901987" y="372380"/>
                    </a:lnTo>
                    <a:lnTo>
                      <a:pt x="939225" y="409618"/>
                    </a:lnTo>
                    <a:lnTo>
                      <a:pt x="972326" y="393068"/>
                    </a:lnTo>
                    <a:lnTo>
                      <a:pt x="968188" y="364105"/>
                    </a:lnTo>
                    <a:lnTo>
                      <a:pt x="964050" y="314455"/>
                    </a:lnTo>
                    <a:lnTo>
                      <a:pt x="972326" y="223428"/>
                    </a:lnTo>
                    <a:lnTo>
                      <a:pt x="947500" y="190328"/>
                    </a:lnTo>
                    <a:lnTo>
                      <a:pt x="951638" y="140677"/>
                    </a:lnTo>
                    <a:lnTo>
                      <a:pt x="988876" y="111714"/>
                    </a:lnTo>
                    <a:lnTo>
                      <a:pt x="997151" y="74476"/>
                    </a:lnTo>
                    <a:lnTo>
                      <a:pt x="943363" y="12413"/>
                    </a:lnTo>
                    <a:close/>
                  </a:path>
                </a:pathLst>
              </a:custGeom>
              <a:solidFill>
                <a:schemeClr val="accent6">
                  <a:lumMod val="60000"/>
                  <a:lumOff val="40000"/>
                  <a:alpha val="58824"/>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46" name="ZoneTexte 145"/>
              <p:cNvSpPr txBox="1"/>
              <p:nvPr/>
            </p:nvSpPr>
            <p:spPr>
              <a:xfrm>
                <a:off x="4719189" y="2638326"/>
                <a:ext cx="567784" cy="461665"/>
              </a:xfrm>
              <a:prstGeom prst="rect">
                <a:avLst/>
              </a:prstGeom>
              <a:noFill/>
            </p:spPr>
            <p:txBody>
              <a:bodyPr wrap="none" rtlCol="0">
                <a:spAutoFit/>
              </a:bodyPr>
              <a:lstStyle/>
              <a:p>
                <a:pPr algn="ctr"/>
                <a:r>
                  <a:rPr lang="fr-FR" sz="800" b="1" u="sng" dirty="0">
                    <a:latin typeface="Arial" panose="020B0604020202020204" pitchFamily="34" charset="0"/>
                    <a:cs typeface="Arial" panose="020B0604020202020204" pitchFamily="34" charset="0"/>
                  </a:rPr>
                  <a:t>87</a:t>
                </a:r>
              </a:p>
              <a:p>
                <a:pPr algn="ctr"/>
                <a:r>
                  <a:rPr lang="fr-FR" sz="800" b="1" dirty="0">
                    <a:latin typeface="Arial" panose="020B0604020202020204" pitchFamily="34" charset="0"/>
                    <a:cs typeface="Arial" panose="020B0604020202020204" pitchFamily="34" charset="0"/>
                  </a:rPr>
                  <a:t>HAUTE</a:t>
                </a:r>
              </a:p>
              <a:p>
                <a:pPr algn="ctr"/>
                <a:r>
                  <a:rPr lang="fr-FR" sz="800" b="1" dirty="0">
                    <a:latin typeface="Arial" panose="020B0604020202020204" pitchFamily="34" charset="0"/>
                    <a:cs typeface="Arial" panose="020B0604020202020204" pitchFamily="34" charset="0"/>
                  </a:rPr>
                  <a:t>VIENNE</a:t>
                </a:r>
              </a:p>
            </p:txBody>
          </p:sp>
          <p:sp>
            <p:nvSpPr>
              <p:cNvPr id="147" name="ZoneTexte 146"/>
              <p:cNvSpPr txBox="1"/>
              <p:nvPr/>
            </p:nvSpPr>
            <p:spPr>
              <a:xfrm>
                <a:off x="5546681" y="2854350"/>
                <a:ext cx="612668" cy="338554"/>
              </a:xfrm>
              <a:prstGeom prst="rect">
                <a:avLst/>
              </a:prstGeom>
              <a:noFill/>
            </p:spPr>
            <p:txBody>
              <a:bodyPr wrap="none" rtlCol="0">
                <a:spAutoFit/>
              </a:bodyPr>
              <a:lstStyle/>
              <a:p>
                <a:pPr algn="ctr"/>
                <a:r>
                  <a:rPr lang="fr-FR" sz="800" b="1" u="sng" dirty="0">
                    <a:latin typeface="Arial" panose="020B0604020202020204" pitchFamily="34" charset="0"/>
                    <a:cs typeface="Arial" panose="020B0604020202020204" pitchFamily="34" charset="0"/>
                  </a:rPr>
                  <a:t>23</a:t>
                </a:r>
              </a:p>
              <a:p>
                <a:pPr algn="ctr"/>
                <a:r>
                  <a:rPr lang="fr-FR" sz="800" b="1" dirty="0">
                    <a:latin typeface="Arial" panose="020B0604020202020204" pitchFamily="34" charset="0"/>
                    <a:cs typeface="Arial" panose="020B0604020202020204" pitchFamily="34" charset="0"/>
                  </a:rPr>
                  <a:t>CREUSE</a:t>
                </a:r>
              </a:p>
            </p:txBody>
          </p:sp>
          <p:sp>
            <p:nvSpPr>
              <p:cNvPr id="148" name="ZoneTexte 147"/>
              <p:cNvSpPr txBox="1"/>
              <p:nvPr/>
            </p:nvSpPr>
            <p:spPr>
              <a:xfrm>
                <a:off x="5439269" y="3358406"/>
                <a:ext cx="686406" cy="338554"/>
              </a:xfrm>
              <a:prstGeom prst="rect">
                <a:avLst/>
              </a:prstGeom>
              <a:noFill/>
            </p:spPr>
            <p:txBody>
              <a:bodyPr wrap="none" rtlCol="0">
                <a:spAutoFit/>
              </a:bodyPr>
              <a:lstStyle/>
              <a:p>
                <a:pPr algn="ctr"/>
                <a:r>
                  <a:rPr lang="fr-FR" sz="800" b="1" u="sng" dirty="0">
                    <a:latin typeface="Arial" panose="020B0604020202020204" pitchFamily="34" charset="0"/>
                    <a:cs typeface="Arial" panose="020B0604020202020204" pitchFamily="34" charset="0"/>
                  </a:rPr>
                  <a:t>19</a:t>
                </a:r>
              </a:p>
              <a:p>
                <a:pPr algn="ctr"/>
                <a:r>
                  <a:rPr lang="fr-FR" sz="800" b="1" dirty="0">
                    <a:latin typeface="Arial" panose="020B0604020202020204" pitchFamily="34" charset="0"/>
                    <a:cs typeface="Arial" panose="020B0604020202020204" pitchFamily="34" charset="0"/>
                  </a:rPr>
                  <a:t>CORREZE</a:t>
                </a:r>
              </a:p>
            </p:txBody>
          </p:sp>
          <p:sp>
            <p:nvSpPr>
              <p:cNvPr id="149" name="ZoneTexte 148"/>
              <p:cNvSpPr txBox="1"/>
              <p:nvPr/>
            </p:nvSpPr>
            <p:spPr>
              <a:xfrm>
                <a:off x="5562428" y="2661031"/>
                <a:ext cx="534122" cy="192360"/>
              </a:xfrm>
              <a:prstGeom prst="rect">
                <a:avLst/>
              </a:prstGeom>
              <a:noFill/>
            </p:spPr>
            <p:txBody>
              <a:bodyPr wrap="none" rtlCol="0">
                <a:spAutoFit/>
              </a:bodyPr>
              <a:lstStyle/>
              <a:p>
                <a:pPr algn="ctr"/>
                <a:r>
                  <a:rPr lang="fr-FR" sz="650" b="1" dirty="0">
                    <a:latin typeface="Arial" panose="020B0604020202020204" pitchFamily="34" charset="0"/>
                    <a:cs typeface="Arial" panose="020B0604020202020204" pitchFamily="34" charset="0"/>
                  </a:rPr>
                  <a:t>GUERET</a:t>
                </a:r>
              </a:p>
            </p:txBody>
          </p:sp>
          <p:sp>
            <p:nvSpPr>
              <p:cNvPr id="150" name="ZoneTexte 149"/>
              <p:cNvSpPr txBox="1"/>
              <p:nvPr/>
            </p:nvSpPr>
            <p:spPr>
              <a:xfrm>
                <a:off x="5492457" y="3718446"/>
                <a:ext cx="455574" cy="192360"/>
              </a:xfrm>
              <a:prstGeom prst="rect">
                <a:avLst/>
              </a:prstGeom>
              <a:noFill/>
            </p:spPr>
            <p:txBody>
              <a:bodyPr wrap="none" rtlCol="0">
                <a:spAutoFit/>
              </a:bodyPr>
              <a:lstStyle/>
              <a:p>
                <a:pPr algn="ctr"/>
                <a:r>
                  <a:rPr lang="fr-FR" sz="650" b="1" dirty="0">
                    <a:latin typeface="Arial" panose="020B0604020202020204" pitchFamily="34" charset="0"/>
                    <a:cs typeface="Arial" panose="020B0604020202020204" pitchFamily="34" charset="0"/>
                  </a:rPr>
                  <a:t>TULLE</a:t>
                </a:r>
              </a:p>
            </p:txBody>
          </p:sp>
          <p:sp>
            <p:nvSpPr>
              <p:cNvPr id="151" name="ZoneTexte 150"/>
              <p:cNvSpPr txBox="1"/>
              <p:nvPr/>
            </p:nvSpPr>
            <p:spPr>
              <a:xfrm>
                <a:off x="5286155" y="3919918"/>
                <a:ext cx="441146" cy="192360"/>
              </a:xfrm>
              <a:prstGeom prst="rect">
                <a:avLst/>
              </a:prstGeom>
              <a:noFill/>
            </p:spPr>
            <p:txBody>
              <a:bodyPr wrap="none" rtlCol="0">
                <a:spAutoFit/>
              </a:bodyPr>
              <a:lstStyle/>
              <a:p>
                <a:pPr algn="ctr"/>
                <a:r>
                  <a:rPr lang="fr-FR" sz="650" b="1" dirty="0">
                    <a:latin typeface="Arial" panose="020B0604020202020204" pitchFamily="34" charset="0"/>
                    <a:cs typeface="Arial" panose="020B0604020202020204" pitchFamily="34" charset="0"/>
                  </a:rPr>
                  <a:t>BRIVE</a:t>
                </a:r>
              </a:p>
            </p:txBody>
          </p:sp>
          <p:sp>
            <p:nvSpPr>
              <p:cNvPr id="152" name="ZoneTexte 151"/>
              <p:cNvSpPr txBox="1"/>
              <p:nvPr/>
            </p:nvSpPr>
            <p:spPr>
              <a:xfrm>
                <a:off x="4719189" y="3142382"/>
                <a:ext cx="567784" cy="192360"/>
              </a:xfrm>
              <a:prstGeom prst="rect">
                <a:avLst/>
              </a:prstGeom>
              <a:noFill/>
            </p:spPr>
            <p:txBody>
              <a:bodyPr wrap="none" rtlCol="0">
                <a:spAutoFit/>
              </a:bodyPr>
              <a:lstStyle/>
              <a:p>
                <a:pPr algn="ctr"/>
                <a:r>
                  <a:rPr lang="fr-FR" sz="650" b="1" dirty="0">
                    <a:latin typeface="Arial" panose="020B0604020202020204" pitchFamily="34" charset="0"/>
                    <a:cs typeface="Arial" panose="020B0604020202020204" pitchFamily="34" charset="0"/>
                  </a:rPr>
                  <a:t>LIMOGES</a:t>
                </a:r>
              </a:p>
            </p:txBody>
          </p:sp>
          <p:sp>
            <p:nvSpPr>
              <p:cNvPr id="153" name="Ellipse 152"/>
              <p:cNvSpPr/>
              <p:nvPr/>
            </p:nvSpPr>
            <p:spPr>
              <a:xfrm>
                <a:off x="4925247" y="3086974"/>
                <a:ext cx="106760" cy="1059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4" name="Ellipse 153"/>
              <p:cNvSpPr/>
              <p:nvPr/>
            </p:nvSpPr>
            <p:spPr>
              <a:xfrm>
                <a:off x="5484743" y="3775778"/>
                <a:ext cx="73825" cy="8455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5" name="Ellipse 154"/>
              <p:cNvSpPr/>
              <p:nvPr/>
            </p:nvSpPr>
            <p:spPr>
              <a:xfrm>
                <a:off x="5554007" y="2751273"/>
                <a:ext cx="78789" cy="781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6" name="Ellipse 155"/>
              <p:cNvSpPr/>
              <p:nvPr/>
            </p:nvSpPr>
            <p:spPr>
              <a:xfrm>
                <a:off x="5257116" y="3952531"/>
                <a:ext cx="59714" cy="554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94" name="Groupe 93"/>
            <p:cNvGrpSpPr/>
            <p:nvPr/>
          </p:nvGrpSpPr>
          <p:grpSpPr>
            <a:xfrm>
              <a:off x="4074787" y="3457484"/>
              <a:ext cx="3273131" cy="3415293"/>
              <a:chOff x="1892238" y="3306221"/>
              <a:chExt cx="3273131" cy="3415293"/>
            </a:xfrm>
          </p:grpSpPr>
          <p:sp>
            <p:nvSpPr>
              <p:cNvPr id="99" name="ZoneTexte 98"/>
              <p:cNvSpPr txBox="1"/>
              <p:nvPr/>
            </p:nvSpPr>
            <p:spPr>
              <a:xfrm>
                <a:off x="2486941" y="5518646"/>
                <a:ext cx="362600" cy="192360"/>
              </a:xfrm>
              <a:prstGeom prst="rect">
                <a:avLst/>
              </a:prstGeom>
              <a:noFill/>
            </p:spPr>
            <p:txBody>
              <a:bodyPr wrap="none" rtlCol="0">
                <a:spAutoFit/>
              </a:bodyPr>
              <a:lstStyle/>
              <a:p>
                <a:pPr algn="ctr"/>
                <a:r>
                  <a:rPr lang="fr-FR" sz="650" b="1" dirty="0">
                    <a:latin typeface="Arial" panose="020B0604020202020204" pitchFamily="34" charset="0"/>
                    <a:cs typeface="Arial" panose="020B0604020202020204" pitchFamily="34" charset="0"/>
                  </a:rPr>
                  <a:t>DAX</a:t>
                </a:r>
              </a:p>
            </p:txBody>
          </p:sp>
          <p:sp>
            <p:nvSpPr>
              <p:cNvPr id="100" name="Forme libre 99"/>
              <p:cNvSpPr/>
              <p:nvPr/>
            </p:nvSpPr>
            <p:spPr bwMode="auto">
              <a:xfrm>
                <a:off x="3566768" y="4398836"/>
                <a:ext cx="1262053" cy="925591"/>
              </a:xfrm>
              <a:custGeom>
                <a:avLst/>
                <a:gdLst>
                  <a:gd name="connsiteX0" fmla="*/ 976464 w 976464"/>
                  <a:gd name="connsiteY0" fmla="*/ 206878 h 844062"/>
                  <a:gd name="connsiteX1" fmla="*/ 926813 w 976464"/>
                  <a:gd name="connsiteY1" fmla="*/ 161365 h 844062"/>
                  <a:gd name="connsiteX2" fmla="*/ 877162 w 976464"/>
                  <a:gd name="connsiteY2" fmla="*/ 144815 h 844062"/>
                  <a:gd name="connsiteX3" fmla="*/ 815099 w 976464"/>
                  <a:gd name="connsiteY3" fmla="*/ 194465 h 844062"/>
                  <a:gd name="connsiteX4" fmla="*/ 773723 w 976464"/>
                  <a:gd name="connsiteY4" fmla="*/ 186190 h 844062"/>
                  <a:gd name="connsiteX5" fmla="*/ 773723 w 976464"/>
                  <a:gd name="connsiteY5" fmla="*/ 157227 h 844062"/>
                  <a:gd name="connsiteX6" fmla="*/ 777861 w 976464"/>
                  <a:gd name="connsiteY6" fmla="*/ 107577 h 844062"/>
                  <a:gd name="connsiteX7" fmla="*/ 773723 w 976464"/>
                  <a:gd name="connsiteY7" fmla="*/ 70339 h 844062"/>
                  <a:gd name="connsiteX8" fmla="*/ 740623 w 976464"/>
                  <a:gd name="connsiteY8" fmla="*/ 99301 h 844062"/>
                  <a:gd name="connsiteX9" fmla="*/ 662009 w 976464"/>
                  <a:gd name="connsiteY9" fmla="*/ 99301 h 844062"/>
                  <a:gd name="connsiteX10" fmla="*/ 591671 w 976464"/>
                  <a:gd name="connsiteY10" fmla="*/ 95164 h 844062"/>
                  <a:gd name="connsiteX11" fmla="*/ 542020 w 976464"/>
                  <a:gd name="connsiteY11" fmla="*/ 95164 h 844062"/>
                  <a:gd name="connsiteX12" fmla="*/ 504782 w 976464"/>
                  <a:gd name="connsiteY12" fmla="*/ 107577 h 844062"/>
                  <a:gd name="connsiteX13" fmla="*/ 446856 w 976464"/>
                  <a:gd name="connsiteY13" fmla="*/ 115852 h 844062"/>
                  <a:gd name="connsiteX14" fmla="*/ 409618 w 976464"/>
                  <a:gd name="connsiteY14" fmla="*/ 107577 h 844062"/>
                  <a:gd name="connsiteX15" fmla="*/ 409618 w 976464"/>
                  <a:gd name="connsiteY15" fmla="*/ 66201 h 844062"/>
                  <a:gd name="connsiteX16" fmla="*/ 372380 w 976464"/>
                  <a:gd name="connsiteY16" fmla="*/ 16550 h 844062"/>
                  <a:gd name="connsiteX17" fmla="*/ 364105 w 976464"/>
                  <a:gd name="connsiteY17" fmla="*/ 0 h 844062"/>
                  <a:gd name="connsiteX18" fmla="*/ 318592 w 976464"/>
                  <a:gd name="connsiteY18" fmla="*/ 16550 h 844062"/>
                  <a:gd name="connsiteX19" fmla="*/ 273079 w 976464"/>
                  <a:gd name="connsiteY19" fmla="*/ 41376 h 844062"/>
                  <a:gd name="connsiteX20" fmla="*/ 227566 w 976464"/>
                  <a:gd name="connsiteY20" fmla="*/ 62063 h 844062"/>
                  <a:gd name="connsiteX21" fmla="*/ 223428 w 976464"/>
                  <a:gd name="connsiteY21" fmla="*/ 103439 h 844062"/>
                  <a:gd name="connsiteX22" fmla="*/ 264804 w 976464"/>
                  <a:gd name="connsiteY22" fmla="*/ 111714 h 844062"/>
                  <a:gd name="connsiteX23" fmla="*/ 235841 w 976464"/>
                  <a:gd name="connsiteY23" fmla="*/ 153090 h 844062"/>
                  <a:gd name="connsiteX24" fmla="*/ 177915 w 976464"/>
                  <a:gd name="connsiteY24" fmla="*/ 211015 h 844062"/>
                  <a:gd name="connsiteX25" fmla="*/ 119990 w 976464"/>
                  <a:gd name="connsiteY25" fmla="*/ 248253 h 844062"/>
                  <a:gd name="connsiteX26" fmla="*/ 111714 w 976464"/>
                  <a:gd name="connsiteY26" fmla="*/ 302042 h 844062"/>
                  <a:gd name="connsiteX27" fmla="*/ 119990 w 976464"/>
                  <a:gd name="connsiteY27" fmla="*/ 355830 h 844062"/>
                  <a:gd name="connsiteX28" fmla="*/ 128265 w 976464"/>
                  <a:gd name="connsiteY28" fmla="*/ 413756 h 844062"/>
                  <a:gd name="connsiteX29" fmla="*/ 66201 w 976464"/>
                  <a:gd name="connsiteY29" fmla="*/ 438581 h 844062"/>
                  <a:gd name="connsiteX30" fmla="*/ 91027 w 976464"/>
                  <a:gd name="connsiteY30" fmla="*/ 508920 h 844062"/>
                  <a:gd name="connsiteX31" fmla="*/ 70339 w 976464"/>
                  <a:gd name="connsiteY31" fmla="*/ 537882 h 844062"/>
                  <a:gd name="connsiteX32" fmla="*/ 24826 w 976464"/>
                  <a:gd name="connsiteY32" fmla="*/ 570983 h 844062"/>
                  <a:gd name="connsiteX33" fmla="*/ 0 w 976464"/>
                  <a:gd name="connsiteY33" fmla="*/ 608221 h 844062"/>
                  <a:gd name="connsiteX34" fmla="*/ 8275 w 976464"/>
                  <a:gd name="connsiteY34" fmla="*/ 649596 h 844062"/>
                  <a:gd name="connsiteX35" fmla="*/ 115852 w 976464"/>
                  <a:gd name="connsiteY35" fmla="*/ 657872 h 844062"/>
                  <a:gd name="connsiteX36" fmla="*/ 153090 w 976464"/>
                  <a:gd name="connsiteY36" fmla="*/ 678559 h 844062"/>
                  <a:gd name="connsiteX37" fmla="*/ 219291 w 976464"/>
                  <a:gd name="connsiteY37" fmla="*/ 678559 h 844062"/>
                  <a:gd name="connsiteX38" fmla="*/ 215153 w 976464"/>
                  <a:gd name="connsiteY38" fmla="*/ 719935 h 844062"/>
                  <a:gd name="connsiteX39" fmla="*/ 173778 w 976464"/>
                  <a:gd name="connsiteY39" fmla="*/ 777861 h 844062"/>
                  <a:gd name="connsiteX40" fmla="*/ 169640 w 976464"/>
                  <a:gd name="connsiteY40" fmla="*/ 827511 h 844062"/>
                  <a:gd name="connsiteX41" fmla="*/ 215153 w 976464"/>
                  <a:gd name="connsiteY41" fmla="*/ 844062 h 844062"/>
                  <a:gd name="connsiteX42" fmla="*/ 289629 w 976464"/>
                  <a:gd name="connsiteY42" fmla="*/ 806824 h 844062"/>
                  <a:gd name="connsiteX43" fmla="*/ 355830 w 976464"/>
                  <a:gd name="connsiteY43" fmla="*/ 831649 h 844062"/>
                  <a:gd name="connsiteX44" fmla="*/ 434444 w 976464"/>
                  <a:gd name="connsiteY44" fmla="*/ 798548 h 844062"/>
                  <a:gd name="connsiteX45" fmla="*/ 479957 w 976464"/>
                  <a:gd name="connsiteY45" fmla="*/ 798548 h 844062"/>
                  <a:gd name="connsiteX46" fmla="*/ 479957 w 976464"/>
                  <a:gd name="connsiteY46" fmla="*/ 798548 h 844062"/>
                  <a:gd name="connsiteX47" fmla="*/ 562708 w 976464"/>
                  <a:gd name="connsiteY47" fmla="*/ 761310 h 844062"/>
                  <a:gd name="connsiteX48" fmla="*/ 562708 w 976464"/>
                  <a:gd name="connsiteY48" fmla="*/ 761310 h 844062"/>
                  <a:gd name="connsiteX49" fmla="*/ 624771 w 976464"/>
                  <a:gd name="connsiteY49" fmla="*/ 790273 h 844062"/>
                  <a:gd name="connsiteX50" fmla="*/ 682697 w 976464"/>
                  <a:gd name="connsiteY50" fmla="*/ 753035 h 844062"/>
                  <a:gd name="connsiteX51" fmla="*/ 724073 w 976464"/>
                  <a:gd name="connsiteY51" fmla="*/ 699247 h 844062"/>
                  <a:gd name="connsiteX52" fmla="*/ 748898 w 976464"/>
                  <a:gd name="connsiteY52" fmla="*/ 678559 h 844062"/>
                  <a:gd name="connsiteX53" fmla="*/ 802686 w 976464"/>
                  <a:gd name="connsiteY53" fmla="*/ 690972 h 844062"/>
                  <a:gd name="connsiteX54" fmla="*/ 798549 w 976464"/>
                  <a:gd name="connsiteY54" fmla="*/ 662009 h 844062"/>
                  <a:gd name="connsiteX55" fmla="*/ 765448 w 976464"/>
                  <a:gd name="connsiteY55" fmla="*/ 624771 h 844062"/>
                  <a:gd name="connsiteX56" fmla="*/ 810961 w 976464"/>
                  <a:gd name="connsiteY56" fmla="*/ 612358 h 844062"/>
                  <a:gd name="connsiteX57" fmla="*/ 839924 w 976464"/>
                  <a:gd name="connsiteY57" fmla="*/ 542020 h 844062"/>
                  <a:gd name="connsiteX58" fmla="*/ 819237 w 976464"/>
                  <a:gd name="connsiteY58" fmla="*/ 513057 h 844062"/>
                  <a:gd name="connsiteX59" fmla="*/ 798549 w 976464"/>
                  <a:gd name="connsiteY59" fmla="*/ 496507 h 844062"/>
                  <a:gd name="connsiteX60" fmla="*/ 819237 w 976464"/>
                  <a:gd name="connsiteY60" fmla="*/ 401343 h 844062"/>
                  <a:gd name="connsiteX61" fmla="*/ 856475 w 976464"/>
                  <a:gd name="connsiteY61" fmla="*/ 450994 h 844062"/>
                  <a:gd name="connsiteX62" fmla="*/ 901988 w 976464"/>
                  <a:gd name="connsiteY62" fmla="*/ 450994 h 844062"/>
                  <a:gd name="connsiteX63" fmla="*/ 926813 w 976464"/>
                  <a:gd name="connsiteY63" fmla="*/ 446856 h 844062"/>
                  <a:gd name="connsiteX64" fmla="*/ 939226 w 976464"/>
                  <a:gd name="connsiteY64" fmla="*/ 388930 h 844062"/>
                  <a:gd name="connsiteX65" fmla="*/ 901988 w 976464"/>
                  <a:gd name="connsiteY65" fmla="*/ 297904 h 844062"/>
                  <a:gd name="connsiteX66" fmla="*/ 889575 w 976464"/>
                  <a:gd name="connsiteY66" fmla="*/ 244116 h 844062"/>
                  <a:gd name="connsiteX67" fmla="*/ 930951 w 976464"/>
                  <a:gd name="connsiteY67" fmla="*/ 235841 h 844062"/>
                  <a:gd name="connsiteX68" fmla="*/ 976464 w 976464"/>
                  <a:gd name="connsiteY68" fmla="*/ 206878 h 844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976464" h="844062">
                    <a:moveTo>
                      <a:pt x="976464" y="206878"/>
                    </a:moveTo>
                    <a:lnTo>
                      <a:pt x="926813" y="161365"/>
                    </a:lnTo>
                    <a:lnTo>
                      <a:pt x="877162" y="144815"/>
                    </a:lnTo>
                    <a:lnTo>
                      <a:pt x="815099" y="194465"/>
                    </a:lnTo>
                    <a:lnTo>
                      <a:pt x="773723" y="186190"/>
                    </a:lnTo>
                    <a:lnTo>
                      <a:pt x="773723" y="157227"/>
                    </a:lnTo>
                    <a:lnTo>
                      <a:pt x="777861" y="107577"/>
                    </a:lnTo>
                    <a:lnTo>
                      <a:pt x="773723" y="70339"/>
                    </a:lnTo>
                    <a:lnTo>
                      <a:pt x="740623" y="99301"/>
                    </a:lnTo>
                    <a:lnTo>
                      <a:pt x="662009" y="99301"/>
                    </a:lnTo>
                    <a:lnTo>
                      <a:pt x="591671" y="95164"/>
                    </a:lnTo>
                    <a:lnTo>
                      <a:pt x="542020" y="95164"/>
                    </a:lnTo>
                    <a:lnTo>
                      <a:pt x="504782" y="107577"/>
                    </a:lnTo>
                    <a:lnTo>
                      <a:pt x="446856" y="115852"/>
                    </a:lnTo>
                    <a:lnTo>
                      <a:pt x="409618" y="107577"/>
                    </a:lnTo>
                    <a:lnTo>
                      <a:pt x="409618" y="66201"/>
                    </a:lnTo>
                    <a:lnTo>
                      <a:pt x="372380" y="16550"/>
                    </a:lnTo>
                    <a:lnTo>
                      <a:pt x="364105" y="0"/>
                    </a:lnTo>
                    <a:lnTo>
                      <a:pt x="318592" y="16550"/>
                    </a:lnTo>
                    <a:lnTo>
                      <a:pt x="273079" y="41376"/>
                    </a:lnTo>
                    <a:lnTo>
                      <a:pt x="227566" y="62063"/>
                    </a:lnTo>
                    <a:lnTo>
                      <a:pt x="223428" y="103439"/>
                    </a:lnTo>
                    <a:lnTo>
                      <a:pt x="264804" y="111714"/>
                    </a:lnTo>
                    <a:lnTo>
                      <a:pt x="235841" y="153090"/>
                    </a:lnTo>
                    <a:lnTo>
                      <a:pt x="177915" y="211015"/>
                    </a:lnTo>
                    <a:lnTo>
                      <a:pt x="119990" y="248253"/>
                    </a:lnTo>
                    <a:lnTo>
                      <a:pt x="111714" y="302042"/>
                    </a:lnTo>
                    <a:lnTo>
                      <a:pt x="119990" y="355830"/>
                    </a:lnTo>
                    <a:lnTo>
                      <a:pt x="128265" y="413756"/>
                    </a:lnTo>
                    <a:lnTo>
                      <a:pt x="66201" y="438581"/>
                    </a:lnTo>
                    <a:lnTo>
                      <a:pt x="91027" y="508920"/>
                    </a:lnTo>
                    <a:lnTo>
                      <a:pt x="70339" y="537882"/>
                    </a:lnTo>
                    <a:lnTo>
                      <a:pt x="24826" y="570983"/>
                    </a:lnTo>
                    <a:lnTo>
                      <a:pt x="0" y="608221"/>
                    </a:lnTo>
                    <a:lnTo>
                      <a:pt x="8275" y="649596"/>
                    </a:lnTo>
                    <a:lnTo>
                      <a:pt x="115852" y="657872"/>
                    </a:lnTo>
                    <a:lnTo>
                      <a:pt x="153090" y="678559"/>
                    </a:lnTo>
                    <a:lnTo>
                      <a:pt x="219291" y="678559"/>
                    </a:lnTo>
                    <a:lnTo>
                      <a:pt x="215153" y="719935"/>
                    </a:lnTo>
                    <a:lnTo>
                      <a:pt x="173778" y="777861"/>
                    </a:lnTo>
                    <a:lnTo>
                      <a:pt x="169640" y="827511"/>
                    </a:lnTo>
                    <a:lnTo>
                      <a:pt x="215153" y="844062"/>
                    </a:lnTo>
                    <a:lnTo>
                      <a:pt x="289629" y="806824"/>
                    </a:lnTo>
                    <a:lnTo>
                      <a:pt x="355830" y="831649"/>
                    </a:lnTo>
                    <a:lnTo>
                      <a:pt x="434444" y="798548"/>
                    </a:lnTo>
                    <a:lnTo>
                      <a:pt x="479957" y="798548"/>
                    </a:lnTo>
                    <a:lnTo>
                      <a:pt x="479957" y="798548"/>
                    </a:lnTo>
                    <a:lnTo>
                      <a:pt x="562708" y="761310"/>
                    </a:lnTo>
                    <a:lnTo>
                      <a:pt x="562708" y="761310"/>
                    </a:lnTo>
                    <a:lnTo>
                      <a:pt x="624771" y="790273"/>
                    </a:lnTo>
                    <a:lnTo>
                      <a:pt x="682697" y="753035"/>
                    </a:lnTo>
                    <a:lnTo>
                      <a:pt x="724073" y="699247"/>
                    </a:lnTo>
                    <a:lnTo>
                      <a:pt x="748898" y="678559"/>
                    </a:lnTo>
                    <a:lnTo>
                      <a:pt x="802686" y="690972"/>
                    </a:lnTo>
                    <a:lnTo>
                      <a:pt x="798549" y="662009"/>
                    </a:lnTo>
                    <a:lnTo>
                      <a:pt x="765448" y="624771"/>
                    </a:lnTo>
                    <a:lnTo>
                      <a:pt x="810961" y="612358"/>
                    </a:lnTo>
                    <a:lnTo>
                      <a:pt x="839924" y="542020"/>
                    </a:lnTo>
                    <a:lnTo>
                      <a:pt x="819237" y="513057"/>
                    </a:lnTo>
                    <a:lnTo>
                      <a:pt x="798549" y="496507"/>
                    </a:lnTo>
                    <a:lnTo>
                      <a:pt x="819237" y="401343"/>
                    </a:lnTo>
                    <a:lnTo>
                      <a:pt x="856475" y="450994"/>
                    </a:lnTo>
                    <a:lnTo>
                      <a:pt x="901988" y="450994"/>
                    </a:lnTo>
                    <a:lnTo>
                      <a:pt x="926813" y="446856"/>
                    </a:lnTo>
                    <a:lnTo>
                      <a:pt x="939226" y="388930"/>
                    </a:lnTo>
                    <a:lnTo>
                      <a:pt x="901988" y="297904"/>
                    </a:lnTo>
                    <a:lnTo>
                      <a:pt x="889575" y="244116"/>
                    </a:lnTo>
                    <a:lnTo>
                      <a:pt x="930951" y="235841"/>
                    </a:lnTo>
                    <a:lnTo>
                      <a:pt x="976464" y="206878"/>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01" name="Forme libre 100"/>
              <p:cNvSpPr/>
              <p:nvPr/>
            </p:nvSpPr>
            <p:spPr bwMode="auto">
              <a:xfrm>
                <a:off x="2470936" y="3424529"/>
                <a:ext cx="1576029" cy="1628484"/>
              </a:xfrm>
              <a:custGeom>
                <a:avLst/>
                <a:gdLst>
                  <a:gd name="connsiteX0" fmla="*/ 463407 w 1220579"/>
                  <a:gd name="connsiteY0" fmla="*/ 248254 h 1485383"/>
                  <a:gd name="connsiteX1" fmla="*/ 533745 w 1220579"/>
                  <a:gd name="connsiteY1" fmla="*/ 273079 h 1485383"/>
                  <a:gd name="connsiteX2" fmla="*/ 562708 w 1220579"/>
                  <a:gd name="connsiteY2" fmla="*/ 252391 h 1485383"/>
                  <a:gd name="connsiteX3" fmla="*/ 608221 w 1220579"/>
                  <a:gd name="connsiteY3" fmla="*/ 302042 h 1485383"/>
                  <a:gd name="connsiteX4" fmla="*/ 662009 w 1220579"/>
                  <a:gd name="connsiteY4" fmla="*/ 326867 h 1485383"/>
                  <a:gd name="connsiteX5" fmla="*/ 690972 w 1220579"/>
                  <a:gd name="connsiteY5" fmla="*/ 322730 h 1485383"/>
                  <a:gd name="connsiteX6" fmla="*/ 719935 w 1220579"/>
                  <a:gd name="connsiteY6" fmla="*/ 364105 h 1485383"/>
                  <a:gd name="connsiteX7" fmla="*/ 699247 w 1220579"/>
                  <a:gd name="connsiteY7" fmla="*/ 430306 h 1485383"/>
                  <a:gd name="connsiteX8" fmla="*/ 753036 w 1220579"/>
                  <a:gd name="connsiteY8" fmla="*/ 450994 h 1485383"/>
                  <a:gd name="connsiteX9" fmla="*/ 827512 w 1220579"/>
                  <a:gd name="connsiteY9" fmla="*/ 504782 h 1485383"/>
                  <a:gd name="connsiteX10" fmla="*/ 864750 w 1220579"/>
                  <a:gd name="connsiteY10" fmla="*/ 533745 h 1485383"/>
                  <a:gd name="connsiteX11" fmla="*/ 972326 w 1220579"/>
                  <a:gd name="connsiteY11" fmla="*/ 517195 h 1485383"/>
                  <a:gd name="connsiteX12" fmla="*/ 1017839 w 1220579"/>
                  <a:gd name="connsiteY12" fmla="*/ 513057 h 1485383"/>
                  <a:gd name="connsiteX13" fmla="*/ 1046802 w 1220579"/>
                  <a:gd name="connsiteY13" fmla="*/ 562708 h 1485383"/>
                  <a:gd name="connsiteX14" fmla="*/ 1013702 w 1220579"/>
                  <a:gd name="connsiteY14" fmla="*/ 633047 h 1485383"/>
                  <a:gd name="connsiteX15" fmla="*/ 993014 w 1220579"/>
                  <a:gd name="connsiteY15" fmla="*/ 699247 h 1485383"/>
                  <a:gd name="connsiteX16" fmla="*/ 1001289 w 1220579"/>
                  <a:gd name="connsiteY16" fmla="*/ 728210 h 1485383"/>
                  <a:gd name="connsiteX17" fmla="*/ 959913 w 1220579"/>
                  <a:gd name="connsiteY17" fmla="*/ 790274 h 1485383"/>
                  <a:gd name="connsiteX18" fmla="*/ 1017839 w 1220579"/>
                  <a:gd name="connsiteY18" fmla="*/ 819237 h 1485383"/>
                  <a:gd name="connsiteX19" fmla="*/ 1055077 w 1220579"/>
                  <a:gd name="connsiteY19" fmla="*/ 823374 h 1485383"/>
                  <a:gd name="connsiteX20" fmla="*/ 1088178 w 1220579"/>
                  <a:gd name="connsiteY20" fmla="*/ 823374 h 1485383"/>
                  <a:gd name="connsiteX21" fmla="*/ 1137828 w 1220579"/>
                  <a:gd name="connsiteY21" fmla="*/ 831649 h 1485383"/>
                  <a:gd name="connsiteX22" fmla="*/ 1179204 w 1220579"/>
                  <a:gd name="connsiteY22" fmla="*/ 806824 h 1485383"/>
                  <a:gd name="connsiteX23" fmla="*/ 1179204 w 1220579"/>
                  <a:gd name="connsiteY23" fmla="*/ 806824 h 1485383"/>
                  <a:gd name="connsiteX24" fmla="*/ 1220579 w 1220579"/>
                  <a:gd name="connsiteY24" fmla="*/ 810962 h 1485383"/>
                  <a:gd name="connsiteX25" fmla="*/ 1199892 w 1220579"/>
                  <a:gd name="connsiteY25" fmla="*/ 844062 h 1485383"/>
                  <a:gd name="connsiteX26" fmla="*/ 1212304 w 1220579"/>
                  <a:gd name="connsiteY26" fmla="*/ 885438 h 1485383"/>
                  <a:gd name="connsiteX27" fmla="*/ 1075765 w 1220579"/>
                  <a:gd name="connsiteY27" fmla="*/ 947501 h 1485383"/>
                  <a:gd name="connsiteX28" fmla="*/ 1059215 w 1220579"/>
                  <a:gd name="connsiteY28" fmla="*/ 976464 h 1485383"/>
                  <a:gd name="connsiteX29" fmla="*/ 1100590 w 1220579"/>
                  <a:gd name="connsiteY29" fmla="*/ 1005427 h 1485383"/>
                  <a:gd name="connsiteX30" fmla="*/ 1046802 w 1220579"/>
                  <a:gd name="connsiteY30" fmla="*/ 1071628 h 1485383"/>
                  <a:gd name="connsiteX31" fmla="*/ 1005427 w 1220579"/>
                  <a:gd name="connsiteY31" fmla="*/ 1121278 h 1485383"/>
                  <a:gd name="connsiteX32" fmla="*/ 968189 w 1220579"/>
                  <a:gd name="connsiteY32" fmla="*/ 1133691 h 1485383"/>
                  <a:gd name="connsiteX33" fmla="*/ 964051 w 1220579"/>
                  <a:gd name="connsiteY33" fmla="*/ 1228855 h 1485383"/>
                  <a:gd name="connsiteX34" fmla="*/ 976464 w 1220579"/>
                  <a:gd name="connsiteY34" fmla="*/ 1295056 h 1485383"/>
                  <a:gd name="connsiteX35" fmla="*/ 955776 w 1220579"/>
                  <a:gd name="connsiteY35" fmla="*/ 1315743 h 1485383"/>
                  <a:gd name="connsiteX36" fmla="*/ 914400 w 1220579"/>
                  <a:gd name="connsiteY36" fmla="*/ 1324019 h 1485383"/>
                  <a:gd name="connsiteX37" fmla="*/ 930951 w 1220579"/>
                  <a:gd name="connsiteY37" fmla="*/ 1394357 h 1485383"/>
                  <a:gd name="connsiteX38" fmla="*/ 906125 w 1220579"/>
                  <a:gd name="connsiteY38" fmla="*/ 1431595 h 1485383"/>
                  <a:gd name="connsiteX39" fmla="*/ 852337 w 1220579"/>
                  <a:gd name="connsiteY39" fmla="*/ 1481246 h 1485383"/>
                  <a:gd name="connsiteX40" fmla="*/ 856474 w 1220579"/>
                  <a:gd name="connsiteY40" fmla="*/ 1456420 h 1485383"/>
                  <a:gd name="connsiteX41" fmla="*/ 819236 w 1220579"/>
                  <a:gd name="connsiteY41" fmla="*/ 1423320 h 1485383"/>
                  <a:gd name="connsiteX42" fmla="*/ 794411 w 1220579"/>
                  <a:gd name="connsiteY42" fmla="*/ 1423320 h 1485383"/>
                  <a:gd name="connsiteX43" fmla="*/ 790274 w 1220579"/>
                  <a:gd name="connsiteY43" fmla="*/ 1468833 h 1485383"/>
                  <a:gd name="connsiteX44" fmla="*/ 753036 w 1220579"/>
                  <a:gd name="connsiteY44" fmla="*/ 1485383 h 1485383"/>
                  <a:gd name="connsiteX45" fmla="*/ 657872 w 1220579"/>
                  <a:gd name="connsiteY45" fmla="*/ 1464695 h 1485383"/>
                  <a:gd name="connsiteX46" fmla="*/ 666147 w 1220579"/>
                  <a:gd name="connsiteY46" fmla="*/ 1390219 h 1485383"/>
                  <a:gd name="connsiteX47" fmla="*/ 628909 w 1220579"/>
                  <a:gd name="connsiteY47" fmla="*/ 1348844 h 1485383"/>
                  <a:gd name="connsiteX48" fmla="*/ 566846 w 1220579"/>
                  <a:gd name="connsiteY48" fmla="*/ 1315743 h 1485383"/>
                  <a:gd name="connsiteX49" fmla="*/ 508920 w 1220579"/>
                  <a:gd name="connsiteY49" fmla="*/ 1278505 h 1485383"/>
                  <a:gd name="connsiteX50" fmla="*/ 479957 w 1220579"/>
                  <a:gd name="connsiteY50" fmla="*/ 1261955 h 1485383"/>
                  <a:gd name="connsiteX51" fmla="*/ 484094 w 1220579"/>
                  <a:gd name="connsiteY51" fmla="*/ 1208167 h 1485383"/>
                  <a:gd name="connsiteX52" fmla="*/ 413756 w 1220579"/>
                  <a:gd name="connsiteY52" fmla="*/ 1204029 h 1485383"/>
                  <a:gd name="connsiteX53" fmla="*/ 355830 w 1220579"/>
                  <a:gd name="connsiteY53" fmla="*/ 1237130 h 1485383"/>
                  <a:gd name="connsiteX54" fmla="*/ 273079 w 1220579"/>
                  <a:gd name="connsiteY54" fmla="*/ 1212304 h 1485383"/>
                  <a:gd name="connsiteX55" fmla="*/ 211016 w 1220579"/>
                  <a:gd name="connsiteY55" fmla="*/ 1216442 h 1485383"/>
                  <a:gd name="connsiteX56" fmla="*/ 182053 w 1220579"/>
                  <a:gd name="connsiteY56" fmla="*/ 1224717 h 1485383"/>
                  <a:gd name="connsiteX57" fmla="*/ 206878 w 1220579"/>
                  <a:gd name="connsiteY57" fmla="*/ 1146104 h 1485383"/>
                  <a:gd name="connsiteX58" fmla="*/ 173778 w 1220579"/>
                  <a:gd name="connsiteY58" fmla="*/ 1113003 h 1485383"/>
                  <a:gd name="connsiteX59" fmla="*/ 136540 w 1220579"/>
                  <a:gd name="connsiteY59" fmla="*/ 1104728 h 1485383"/>
                  <a:gd name="connsiteX60" fmla="*/ 99302 w 1220579"/>
                  <a:gd name="connsiteY60" fmla="*/ 1150241 h 1485383"/>
                  <a:gd name="connsiteX61" fmla="*/ 20688 w 1220579"/>
                  <a:gd name="connsiteY61" fmla="*/ 1166791 h 1485383"/>
                  <a:gd name="connsiteX62" fmla="*/ 0 w 1220579"/>
                  <a:gd name="connsiteY62" fmla="*/ 1133691 h 1485383"/>
                  <a:gd name="connsiteX63" fmla="*/ 8275 w 1220579"/>
                  <a:gd name="connsiteY63" fmla="*/ 1088178 h 1485383"/>
                  <a:gd name="connsiteX64" fmla="*/ 33101 w 1220579"/>
                  <a:gd name="connsiteY64" fmla="*/ 1034390 h 1485383"/>
                  <a:gd name="connsiteX65" fmla="*/ 66201 w 1220579"/>
                  <a:gd name="connsiteY65" fmla="*/ 972326 h 1485383"/>
                  <a:gd name="connsiteX66" fmla="*/ 128265 w 1220579"/>
                  <a:gd name="connsiteY66" fmla="*/ 976464 h 1485383"/>
                  <a:gd name="connsiteX67" fmla="*/ 198603 w 1220579"/>
                  <a:gd name="connsiteY67" fmla="*/ 976464 h 1485383"/>
                  <a:gd name="connsiteX68" fmla="*/ 194465 w 1220579"/>
                  <a:gd name="connsiteY68" fmla="*/ 930951 h 1485383"/>
                  <a:gd name="connsiteX69" fmla="*/ 99302 w 1220579"/>
                  <a:gd name="connsiteY69" fmla="*/ 839924 h 1485383"/>
                  <a:gd name="connsiteX70" fmla="*/ 53789 w 1220579"/>
                  <a:gd name="connsiteY70" fmla="*/ 877162 h 1485383"/>
                  <a:gd name="connsiteX71" fmla="*/ 20688 w 1220579"/>
                  <a:gd name="connsiteY71" fmla="*/ 972326 h 1485383"/>
                  <a:gd name="connsiteX72" fmla="*/ 20688 w 1220579"/>
                  <a:gd name="connsiteY72" fmla="*/ 972326 h 1485383"/>
                  <a:gd name="connsiteX73" fmla="*/ 115852 w 1220579"/>
                  <a:gd name="connsiteY73" fmla="*/ 376518 h 1485383"/>
                  <a:gd name="connsiteX74" fmla="*/ 132402 w 1220579"/>
                  <a:gd name="connsiteY74" fmla="*/ 194466 h 1485383"/>
                  <a:gd name="connsiteX75" fmla="*/ 136540 w 1220579"/>
                  <a:gd name="connsiteY75" fmla="*/ 78614 h 1485383"/>
                  <a:gd name="connsiteX76" fmla="*/ 198603 w 1220579"/>
                  <a:gd name="connsiteY76" fmla="*/ 0 h 1485383"/>
                  <a:gd name="connsiteX77" fmla="*/ 215153 w 1220579"/>
                  <a:gd name="connsiteY77" fmla="*/ 12413 h 1485383"/>
                  <a:gd name="connsiteX78" fmla="*/ 198603 w 1220579"/>
                  <a:gd name="connsiteY78" fmla="*/ 41376 h 1485383"/>
                  <a:gd name="connsiteX79" fmla="*/ 252391 w 1220579"/>
                  <a:gd name="connsiteY79" fmla="*/ 99302 h 1485383"/>
                  <a:gd name="connsiteX80" fmla="*/ 318592 w 1220579"/>
                  <a:gd name="connsiteY80" fmla="*/ 169640 h 1485383"/>
                  <a:gd name="connsiteX81" fmla="*/ 376518 w 1220579"/>
                  <a:gd name="connsiteY81" fmla="*/ 227566 h 1485383"/>
                  <a:gd name="connsiteX82" fmla="*/ 401343 w 1220579"/>
                  <a:gd name="connsiteY82" fmla="*/ 302042 h 1485383"/>
                  <a:gd name="connsiteX83" fmla="*/ 450994 w 1220579"/>
                  <a:gd name="connsiteY83" fmla="*/ 372381 h 1485383"/>
                  <a:gd name="connsiteX84" fmla="*/ 479957 w 1220579"/>
                  <a:gd name="connsiteY84" fmla="*/ 355830 h 1485383"/>
                  <a:gd name="connsiteX85" fmla="*/ 463407 w 1220579"/>
                  <a:gd name="connsiteY85" fmla="*/ 248254 h 1485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220579" h="1485383">
                    <a:moveTo>
                      <a:pt x="463407" y="248254"/>
                    </a:moveTo>
                    <a:lnTo>
                      <a:pt x="533745" y="273079"/>
                    </a:lnTo>
                    <a:lnTo>
                      <a:pt x="562708" y="252391"/>
                    </a:lnTo>
                    <a:lnTo>
                      <a:pt x="608221" y="302042"/>
                    </a:lnTo>
                    <a:lnTo>
                      <a:pt x="662009" y="326867"/>
                    </a:lnTo>
                    <a:lnTo>
                      <a:pt x="690972" y="322730"/>
                    </a:lnTo>
                    <a:lnTo>
                      <a:pt x="719935" y="364105"/>
                    </a:lnTo>
                    <a:lnTo>
                      <a:pt x="699247" y="430306"/>
                    </a:lnTo>
                    <a:lnTo>
                      <a:pt x="753036" y="450994"/>
                    </a:lnTo>
                    <a:lnTo>
                      <a:pt x="827512" y="504782"/>
                    </a:lnTo>
                    <a:lnTo>
                      <a:pt x="864750" y="533745"/>
                    </a:lnTo>
                    <a:lnTo>
                      <a:pt x="972326" y="517195"/>
                    </a:lnTo>
                    <a:lnTo>
                      <a:pt x="1017839" y="513057"/>
                    </a:lnTo>
                    <a:lnTo>
                      <a:pt x="1046802" y="562708"/>
                    </a:lnTo>
                    <a:lnTo>
                      <a:pt x="1013702" y="633047"/>
                    </a:lnTo>
                    <a:lnTo>
                      <a:pt x="993014" y="699247"/>
                    </a:lnTo>
                    <a:lnTo>
                      <a:pt x="1001289" y="728210"/>
                    </a:lnTo>
                    <a:lnTo>
                      <a:pt x="959913" y="790274"/>
                    </a:lnTo>
                    <a:lnTo>
                      <a:pt x="1017839" y="819237"/>
                    </a:lnTo>
                    <a:lnTo>
                      <a:pt x="1055077" y="823374"/>
                    </a:lnTo>
                    <a:lnTo>
                      <a:pt x="1088178" y="823374"/>
                    </a:lnTo>
                    <a:lnTo>
                      <a:pt x="1137828" y="831649"/>
                    </a:lnTo>
                    <a:cubicBezTo>
                      <a:pt x="1177884" y="813846"/>
                      <a:pt x="1168991" y="827248"/>
                      <a:pt x="1179204" y="806824"/>
                    </a:cubicBezTo>
                    <a:lnTo>
                      <a:pt x="1179204" y="806824"/>
                    </a:lnTo>
                    <a:lnTo>
                      <a:pt x="1220579" y="810962"/>
                    </a:lnTo>
                    <a:lnTo>
                      <a:pt x="1199892" y="844062"/>
                    </a:lnTo>
                    <a:lnTo>
                      <a:pt x="1212304" y="885438"/>
                    </a:lnTo>
                    <a:lnTo>
                      <a:pt x="1075765" y="947501"/>
                    </a:lnTo>
                    <a:lnTo>
                      <a:pt x="1059215" y="976464"/>
                    </a:lnTo>
                    <a:lnTo>
                      <a:pt x="1100590" y="1005427"/>
                    </a:lnTo>
                    <a:lnTo>
                      <a:pt x="1046802" y="1071628"/>
                    </a:lnTo>
                    <a:lnTo>
                      <a:pt x="1005427" y="1121278"/>
                    </a:lnTo>
                    <a:lnTo>
                      <a:pt x="968189" y="1133691"/>
                    </a:lnTo>
                    <a:lnTo>
                      <a:pt x="964051" y="1228855"/>
                    </a:lnTo>
                    <a:lnTo>
                      <a:pt x="976464" y="1295056"/>
                    </a:lnTo>
                    <a:lnTo>
                      <a:pt x="955776" y="1315743"/>
                    </a:lnTo>
                    <a:lnTo>
                      <a:pt x="914400" y="1324019"/>
                    </a:lnTo>
                    <a:lnTo>
                      <a:pt x="930951" y="1394357"/>
                    </a:lnTo>
                    <a:lnTo>
                      <a:pt x="906125" y="1431595"/>
                    </a:lnTo>
                    <a:lnTo>
                      <a:pt x="852337" y="1481246"/>
                    </a:lnTo>
                    <a:lnTo>
                      <a:pt x="856474" y="1456420"/>
                    </a:lnTo>
                    <a:lnTo>
                      <a:pt x="819236" y="1423320"/>
                    </a:lnTo>
                    <a:lnTo>
                      <a:pt x="794411" y="1423320"/>
                    </a:lnTo>
                    <a:lnTo>
                      <a:pt x="790274" y="1468833"/>
                    </a:lnTo>
                    <a:lnTo>
                      <a:pt x="753036" y="1485383"/>
                    </a:lnTo>
                    <a:lnTo>
                      <a:pt x="657872" y="1464695"/>
                    </a:lnTo>
                    <a:lnTo>
                      <a:pt x="666147" y="1390219"/>
                    </a:lnTo>
                    <a:lnTo>
                      <a:pt x="628909" y="1348844"/>
                    </a:lnTo>
                    <a:lnTo>
                      <a:pt x="566846" y="1315743"/>
                    </a:lnTo>
                    <a:lnTo>
                      <a:pt x="508920" y="1278505"/>
                    </a:lnTo>
                    <a:lnTo>
                      <a:pt x="479957" y="1261955"/>
                    </a:lnTo>
                    <a:lnTo>
                      <a:pt x="484094" y="1208167"/>
                    </a:lnTo>
                    <a:lnTo>
                      <a:pt x="413756" y="1204029"/>
                    </a:lnTo>
                    <a:lnTo>
                      <a:pt x="355830" y="1237130"/>
                    </a:lnTo>
                    <a:lnTo>
                      <a:pt x="273079" y="1212304"/>
                    </a:lnTo>
                    <a:lnTo>
                      <a:pt x="211016" y="1216442"/>
                    </a:lnTo>
                    <a:lnTo>
                      <a:pt x="182053" y="1224717"/>
                    </a:lnTo>
                    <a:lnTo>
                      <a:pt x="206878" y="1146104"/>
                    </a:lnTo>
                    <a:lnTo>
                      <a:pt x="173778" y="1113003"/>
                    </a:lnTo>
                    <a:lnTo>
                      <a:pt x="136540" y="1104728"/>
                    </a:lnTo>
                    <a:lnTo>
                      <a:pt x="99302" y="1150241"/>
                    </a:lnTo>
                    <a:lnTo>
                      <a:pt x="20688" y="1166791"/>
                    </a:lnTo>
                    <a:lnTo>
                      <a:pt x="0" y="1133691"/>
                    </a:lnTo>
                    <a:lnTo>
                      <a:pt x="8275" y="1088178"/>
                    </a:lnTo>
                    <a:lnTo>
                      <a:pt x="33101" y="1034390"/>
                    </a:lnTo>
                    <a:lnTo>
                      <a:pt x="66201" y="972326"/>
                    </a:lnTo>
                    <a:lnTo>
                      <a:pt x="128265" y="976464"/>
                    </a:lnTo>
                    <a:lnTo>
                      <a:pt x="198603" y="976464"/>
                    </a:lnTo>
                    <a:lnTo>
                      <a:pt x="194465" y="930951"/>
                    </a:lnTo>
                    <a:lnTo>
                      <a:pt x="99302" y="839924"/>
                    </a:lnTo>
                    <a:lnTo>
                      <a:pt x="53789" y="877162"/>
                    </a:lnTo>
                    <a:lnTo>
                      <a:pt x="20688" y="972326"/>
                    </a:lnTo>
                    <a:lnTo>
                      <a:pt x="20688" y="972326"/>
                    </a:lnTo>
                    <a:lnTo>
                      <a:pt x="115852" y="376518"/>
                    </a:lnTo>
                    <a:lnTo>
                      <a:pt x="132402" y="194466"/>
                    </a:lnTo>
                    <a:lnTo>
                      <a:pt x="136540" y="78614"/>
                    </a:lnTo>
                    <a:lnTo>
                      <a:pt x="198603" y="0"/>
                    </a:lnTo>
                    <a:lnTo>
                      <a:pt x="215153" y="12413"/>
                    </a:lnTo>
                    <a:lnTo>
                      <a:pt x="198603" y="41376"/>
                    </a:lnTo>
                    <a:lnTo>
                      <a:pt x="252391" y="99302"/>
                    </a:lnTo>
                    <a:lnTo>
                      <a:pt x="318592" y="169640"/>
                    </a:lnTo>
                    <a:lnTo>
                      <a:pt x="376518" y="227566"/>
                    </a:lnTo>
                    <a:lnTo>
                      <a:pt x="401343" y="302042"/>
                    </a:lnTo>
                    <a:lnTo>
                      <a:pt x="450994" y="372381"/>
                    </a:lnTo>
                    <a:lnTo>
                      <a:pt x="479957" y="355830"/>
                    </a:lnTo>
                    <a:lnTo>
                      <a:pt x="463407" y="248254"/>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02" name="Forme libre 101"/>
              <p:cNvSpPr/>
              <p:nvPr/>
            </p:nvSpPr>
            <p:spPr bwMode="auto">
              <a:xfrm>
                <a:off x="2132335" y="4640672"/>
                <a:ext cx="1711469" cy="1209185"/>
              </a:xfrm>
              <a:custGeom>
                <a:avLst/>
                <a:gdLst>
                  <a:gd name="connsiteX0" fmla="*/ 260666 w 1324018"/>
                  <a:gd name="connsiteY0" fmla="*/ 49650 h 1104727"/>
                  <a:gd name="connsiteX1" fmla="*/ 310317 w 1324018"/>
                  <a:gd name="connsiteY1" fmla="*/ 57925 h 1104727"/>
                  <a:gd name="connsiteX2" fmla="*/ 351693 w 1324018"/>
                  <a:gd name="connsiteY2" fmla="*/ 37238 h 1104727"/>
                  <a:gd name="connsiteX3" fmla="*/ 393068 w 1324018"/>
                  <a:gd name="connsiteY3" fmla="*/ 0 h 1104727"/>
                  <a:gd name="connsiteX4" fmla="*/ 442719 w 1324018"/>
                  <a:gd name="connsiteY4" fmla="*/ 16550 h 1104727"/>
                  <a:gd name="connsiteX5" fmla="*/ 442719 w 1324018"/>
                  <a:gd name="connsiteY5" fmla="*/ 16550 h 1104727"/>
                  <a:gd name="connsiteX6" fmla="*/ 442719 w 1324018"/>
                  <a:gd name="connsiteY6" fmla="*/ 107576 h 1104727"/>
                  <a:gd name="connsiteX7" fmla="*/ 467544 w 1324018"/>
                  <a:gd name="connsiteY7" fmla="*/ 119989 h 1104727"/>
                  <a:gd name="connsiteX8" fmla="*/ 508920 w 1324018"/>
                  <a:gd name="connsiteY8" fmla="*/ 95163 h 1104727"/>
                  <a:gd name="connsiteX9" fmla="*/ 570983 w 1324018"/>
                  <a:gd name="connsiteY9" fmla="*/ 115851 h 1104727"/>
                  <a:gd name="connsiteX10" fmla="*/ 608221 w 1324018"/>
                  <a:gd name="connsiteY10" fmla="*/ 132401 h 1104727"/>
                  <a:gd name="connsiteX11" fmla="*/ 653734 w 1324018"/>
                  <a:gd name="connsiteY11" fmla="*/ 99301 h 1104727"/>
                  <a:gd name="connsiteX12" fmla="*/ 732348 w 1324018"/>
                  <a:gd name="connsiteY12" fmla="*/ 95163 h 1104727"/>
                  <a:gd name="connsiteX13" fmla="*/ 736485 w 1324018"/>
                  <a:gd name="connsiteY13" fmla="*/ 128264 h 1104727"/>
                  <a:gd name="connsiteX14" fmla="*/ 765448 w 1324018"/>
                  <a:gd name="connsiteY14" fmla="*/ 177915 h 1104727"/>
                  <a:gd name="connsiteX15" fmla="*/ 810961 w 1324018"/>
                  <a:gd name="connsiteY15" fmla="*/ 198602 h 1104727"/>
                  <a:gd name="connsiteX16" fmla="*/ 827512 w 1324018"/>
                  <a:gd name="connsiteY16" fmla="*/ 198602 h 1104727"/>
                  <a:gd name="connsiteX17" fmla="*/ 873025 w 1324018"/>
                  <a:gd name="connsiteY17" fmla="*/ 231703 h 1104727"/>
                  <a:gd name="connsiteX18" fmla="*/ 918538 w 1324018"/>
                  <a:gd name="connsiteY18" fmla="*/ 268941 h 1104727"/>
                  <a:gd name="connsiteX19" fmla="*/ 918538 w 1324018"/>
                  <a:gd name="connsiteY19" fmla="*/ 322729 h 1104727"/>
                  <a:gd name="connsiteX20" fmla="*/ 914400 w 1324018"/>
                  <a:gd name="connsiteY20" fmla="*/ 364105 h 1104727"/>
                  <a:gd name="connsiteX21" fmla="*/ 955776 w 1324018"/>
                  <a:gd name="connsiteY21" fmla="*/ 372380 h 1104727"/>
                  <a:gd name="connsiteX22" fmla="*/ 980601 w 1324018"/>
                  <a:gd name="connsiteY22" fmla="*/ 376517 h 1104727"/>
                  <a:gd name="connsiteX23" fmla="*/ 1009564 w 1324018"/>
                  <a:gd name="connsiteY23" fmla="*/ 376517 h 1104727"/>
                  <a:gd name="connsiteX24" fmla="*/ 1038527 w 1324018"/>
                  <a:gd name="connsiteY24" fmla="*/ 335142 h 1104727"/>
                  <a:gd name="connsiteX25" fmla="*/ 1063352 w 1324018"/>
                  <a:gd name="connsiteY25" fmla="*/ 306179 h 1104727"/>
                  <a:gd name="connsiteX26" fmla="*/ 1121278 w 1324018"/>
                  <a:gd name="connsiteY26" fmla="*/ 351692 h 1104727"/>
                  <a:gd name="connsiteX27" fmla="*/ 1113003 w 1324018"/>
                  <a:gd name="connsiteY27" fmla="*/ 388930 h 1104727"/>
                  <a:gd name="connsiteX28" fmla="*/ 1113003 w 1324018"/>
                  <a:gd name="connsiteY28" fmla="*/ 426168 h 1104727"/>
                  <a:gd name="connsiteX29" fmla="*/ 1195754 w 1324018"/>
                  <a:gd name="connsiteY29" fmla="*/ 434443 h 1104727"/>
                  <a:gd name="connsiteX30" fmla="*/ 1241267 w 1324018"/>
                  <a:gd name="connsiteY30" fmla="*/ 446856 h 1104727"/>
                  <a:gd name="connsiteX31" fmla="*/ 1311606 w 1324018"/>
                  <a:gd name="connsiteY31" fmla="*/ 459268 h 1104727"/>
                  <a:gd name="connsiteX32" fmla="*/ 1324018 w 1324018"/>
                  <a:gd name="connsiteY32" fmla="*/ 492369 h 1104727"/>
                  <a:gd name="connsiteX33" fmla="*/ 1290918 w 1324018"/>
                  <a:gd name="connsiteY33" fmla="*/ 554432 h 1104727"/>
                  <a:gd name="connsiteX34" fmla="*/ 1266093 w 1324018"/>
                  <a:gd name="connsiteY34" fmla="*/ 604083 h 1104727"/>
                  <a:gd name="connsiteX35" fmla="*/ 1266093 w 1324018"/>
                  <a:gd name="connsiteY35" fmla="*/ 604083 h 1104727"/>
                  <a:gd name="connsiteX36" fmla="*/ 1274368 w 1324018"/>
                  <a:gd name="connsiteY36" fmla="*/ 682696 h 1104727"/>
                  <a:gd name="connsiteX37" fmla="*/ 1257817 w 1324018"/>
                  <a:gd name="connsiteY37" fmla="*/ 715797 h 1104727"/>
                  <a:gd name="connsiteX38" fmla="*/ 1204029 w 1324018"/>
                  <a:gd name="connsiteY38" fmla="*/ 690972 h 1104727"/>
                  <a:gd name="connsiteX39" fmla="*/ 1199892 w 1324018"/>
                  <a:gd name="connsiteY39" fmla="*/ 637183 h 1104727"/>
                  <a:gd name="connsiteX40" fmla="*/ 1170929 w 1324018"/>
                  <a:gd name="connsiteY40" fmla="*/ 633046 h 1104727"/>
                  <a:gd name="connsiteX41" fmla="*/ 1108865 w 1324018"/>
                  <a:gd name="connsiteY41" fmla="*/ 674421 h 1104727"/>
                  <a:gd name="connsiteX42" fmla="*/ 1055077 w 1324018"/>
                  <a:gd name="connsiteY42" fmla="*/ 695109 h 1104727"/>
                  <a:gd name="connsiteX43" fmla="*/ 1055077 w 1324018"/>
                  <a:gd name="connsiteY43" fmla="*/ 732347 h 1104727"/>
                  <a:gd name="connsiteX44" fmla="*/ 1034389 w 1324018"/>
                  <a:gd name="connsiteY44" fmla="*/ 802686 h 1104727"/>
                  <a:gd name="connsiteX45" fmla="*/ 1050940 w 1324018"/>
                  <a:gd name="connsiteY45" fmla="*/ 848199 h 1104727"/>
                  <a:gd name="connsiteX46" fmla="*/ 1021977 w 1324018"/>
                  <a:gd name="connsiteY46" fmla="*/ 910262 h 1104727"/>
                  <a:gd name="connsiteX47" fmla="*/ 1001289 w 1324018"/>
                  <a:gd name="connsiteY47" fmla="*/ 964050 h 1104727"/>
                  <a:gd name="connsiteX48" fmla="*/ 1017839 w 1324018"/>
                  <a:gd name="connsiteY48" fmla="*/ 1017838 h 1104727"/>
                  <a:gd name="connsiteX49" fmla="*/ 1005426 w 1324018"/>
                  <a:gd name="connsiteY49" fmla="*/ 1042664 h 1104727"/>
                  <a:gd name="connsiteX50" fmla="*/ 947501 w 1324018"/>
                  <a:gd name="connsiteY50" fmla="*/ 1071627 h 1104727"/>
                  <a:gd name="connsiteX51" fmla="*/ 893712 w 1324018"/>
                  <a:gd name="connsiteY51" fmla="*/ 1059214 h 1104727"/>
                  <a:gd name="connsiteX52" fmla="*/ 844062 w 1324018"/>
                  <a:gd name="connsiteY52" fmla="*/ 1063352 h 1104727"/>
                  <a:gd name="connsiteX53" fmla="*/ 844062 w 1324018"/>
                  <a:gd name="connsiteY53" fmla="*/ 1063352 h 1104727"/>
                  <a:gd name="connsiteX54" fmla="*/ 757173 w 1324018"/>
                  <a:gd name="connsiteY54" fmla="*/ 1071627 h 1104727"/>
                  <a:gd name="connsiteX55" fmla="*/ 662009 w 1324018"/>
                  <a:gd name="connsiteY55" fmla="*/ 1042664 h 1104727"/>
                  <a:gd name="connsiteX56" fmla="*/ 570983 w 1324018"/>
                  <a:gd name="connsiteY56" fmla="*/ 1067489 h 1104727"/>
                  <a:gd name="connsiteX57" fmla="*/ 484094 w 1324018"/>
                  <a:gd name="connsiteY57" fmla="*/ 1055076 h 1104727"/>
                  <a:gd name="connsiteX58" fmla="*/ 401343 w 1324018"/>
                  <a:gd name="connsiteY58" fmla="*/ 1075764 h 1104727"/>
                  <a:gd name="connsiteX59" fmla="*/ 331005 w 1324018"/>
                  <a:gd name="connsiteY59" fmla="*/ 1104727 h 1104727"/>
                  <a:gd name="connsiteX60" fmla="*/ 289629 w 1324018"/>
                  <a:gd name="connsiteY60" fmla="*/ 1071627 h 1104727"/>
                  <a:gd name="connsiteX61" fmla="*/ 239979 w 1324018"/>
                  <a:gd name="connsiteY61" fmla="*/ 1071627 h 1104727"/>
                  <a:gd name="connsiteX62" fmla="*/ 198603 w 1324018"/>
                  <a:gd name="connsiteY62" fmla="*/ 1088177 h 1104727"/>
                  <a:gd name="connsiteX63" fmla="*/ 132402 w 1324018"/>
                  <a:gd name="connsiteY63" fmla="*/ 1100590 h 1104727"/>
                  <a:gd name="connsiteX64" fmla="*/ 70339 w 1324018"/>
                  <a:gd name="connsiteY64" fmla="*/ 1092315 h 1104727"/>
                  <a:gd name="connsiteX65" fmla="*/ 45513 w 1324018"/>
                  <a:gd name="connsiteY65" fmla="*/ 1063352 h 1104727"/>
                  <a:gd name="connsiteX66" fmla="*/ 0 w 1324018"/>
                  <a:gd name="connsiteY66" fmla="*/ 1063352 h 1104727"/>
                  <a:gd name="connsiteX67" fmla="*/ 74476 w 1324018"/>
                  <a:gd name="connsiteY67" fmla="*/ 914400 h 1104727"/>
                  <a:gd name="connsiteX68" fmla="*/ 161365 w 1324018"/>
                  <a:gd name="connsiteY68" fmla="*/ 550295 h 1104727"/>
                  <a:gd name="connsiteX69" fmla="*/ 227566 w 1324018"/>
                  <a:gd name="connsiteY69" fmla="*/ 239978 h 1104727"/>
                  <a:gd name="connsiteX70" fmla="*/ 260666 w 1324018"/>
                  <a:gd name="connsiteY70" fmla="*/ 49650 h 110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324018" h="1104727">
                    <a:moveTo>
                      <a:pt x="260666" y="49650"/>
                    </a:moveTo>
                    <a:lnTo>
                      <a:pt x="310317" y="57925"/>
                    </a:lnTo>
                    <a:lnTo>
                      <a:pt x="351693" y="37238"/>
                    </a:lnTo>
                    <a:lnTo>
                      <a:pt x="393068" y="0"/>
                    </a:lnTo>
                    <a:lnTo>
                      <a:pt x="442719" y="16550"/>
                    </a:lnTo>
                    <a:lnTo>
                      <a:pt x="442719" y="16550"/>
                    </a:lnTo>
                    <a:lnTo>
                      <a:pt x="442719" y="107576"/>
                    </a:lnTo>
                    <a:lnTo>
                      <a:pt x="467544" y="119989"/>
                    </a:lnTo>
                    <a:lnTo>
                      <a:pt x="508920" y="95163"/>
                    </a:lnTo>
                    <a:lnTo>
                      <a:pt x="570983" y="115851"/>
                    </a:lnTo>
                    <a:lnTo>
                      <a:pt x="608221" y="132401"/>
                    </a:lnTo>
                    <a:lnTo>
                      <a:pt x="653734" y="99301"/>
                    </a:lnTo>
                    <a:lnTo>
                      <a:pt x="732348" y="95163"/>
                    </a:lnTo>
                    <a:lnTo>
                      <a:pt x="736485" y="128264"/>
                    </a:lnTo>
                    <a:lnTo>
                      <a:pt x="765448" y="177915"/>
                    </a:lnTo>
                    <a:cubicBezTo>
                      <a:pt x="766072" y="178227"/>
                      <a:pt x="799707" y="196994"/>
                      <a:pt x="810961" y="198602"/>
                    </a:cubicBezTo>
                    <a:cubicBezTo>
                      <a:pt x="816423" y="199382"/>
                      <a:pt x="821995" y="198602"/>
                      <a:pt x="827512" y="198602"/>
                    </a:cubicBezTo>
                    <a:lnTo>
                      <a:pt x="873025" y="231703"/>
                    </a:lnTo>
                    <a:lnTo>
                      <a:pt x="918538" y="268941"/>
                    </a:lnTo>
                    <a:lnTo>
                      <a:pt x="918538" y="322729"/>
                    </a:lnTo>
                    <a:lnTo>
                      <a:pt x="914400" y="364105"/>
                    </a:lnTo>
                    <a:lnTo>
                      <a:pt x="955776" y="372380"/>
                    </a:lnTo>
                    <a:cubicBezTo>
                      <a:pt x="964021" y="373926"/>
                      <a:pt x="980601" y="376517"/>
                      <a:pt x="980601" y="376517"/>
                    </a:cubicBezTo>
                    <a:lnTo>
                      <a:pt x="1009564" y="376517"/>
                    </a:lnTo>
                    <a:lnTo>
                      <a:pt x="1038527" y="335142"/>
                    </a:lnTo>
                    <a:lnTo>
                      <a:pt x="1063352" y="306179"/>
                    </a:lnTo>
                    <a:lnTo>
                      <a:pt x="1121278" y="351692"/>
                    </a:lnTo>
                    <a:lnTo>
                      <a:pt x="1113003" y="388930"/>
                    </a:lnTo>
                    <a:lnTo>
                      <a:pt x="1113003" y="426168"/>
                    </a:lnTo>
                    <a:lnTo>
                      <a:pt x="1195754" y="434443"/>
                    </a:lnTo>
                    <a:lnTo>
                      <a:pt x="1241267" y="446856"/>
                    </a:lnTo>
                    <a:lnTo>
                      <a:pt x="1311606" y="459268"/>
                    </a:lnTo>
                    <a:lnTo>
                      <a:pt x="1324018" y="492369"/>
                    </a:lnTo>
                    <a:lnTo>
                      <a:pt x="1290918" y="554432"/>
                    </a:lnTo>
                    <a:lnTo>
                      <a:pt x="1266093" y="604083"/>
                    </a:lnTo>
                    <a:lnTo>
                      <a:pt x="1266093" y="604083"/>
                    </a:lnTo>
                    <a:lnTo>
                      <a:pt x="1274368" y="682696"/>
                    </a:lnTo>
                    <a:lnTo>
                      <a:pt x="1257817" y="715797"/>
                    </a:lnTo>
                    <a:lnTo>
                      <a:pt x="1204029" y="690972"/>
                    </a:lnTo>
                    <a:lnTo>
                      <a:pt x="1199892" y="637183"/>
                    </a:lnTo>
                    <a:lnTo>
                      <a:pt x="1170929" y="633046"/>
                    </a:lnTo>
                    <a:lnTo>
                      <a:pt x="1108865" y="674421"/>
                    </a:lnTo>
                    <a:lnTo>
                      <a:pt x="1055077" y="695109"/>
                    </a:lnTo>
                    <a:lnTo>
                      <a:pt x="1055077" y="732347"/>
                    </a:lnTo>
                    <a:lnTo>
                      <a:pt x="1034389" y="802686"/>
                    </a:lnTo>
                    <a:lnTo>
                      <a:pt x="1050940" y="848199"/>
                    </a:lnTo>
                    <a:lnTo>
                      <a:pt x="1021977" y="910262"/>
                    </a:lnTo>
                    <a:lnTo>
                      <a:pt x="1001289" y="964050"/>
                    </a:lnTo>
                    <a:lnTo>
                      <a:pt x="1017839" y="1017838"/>
                    </a:lnTo>
                    <a:lnTo>
                      <a:pt x="1005426" y="1042664"/>
                    </a:lnTo>
                    <a:lnTo>
                      <a:pt x="947501" y="1071627"/>
                    </a:lnTo>
                    <a:lnTo>
                      <a:pt x="893712" y="1059214"/>
                    </a:lnTo>
                    <a:lnTo>
                      <a:pt x="844062" y="1063352"/>
                    </a:lnTo>
                    <a:lnTo>
                      <a:pt x="844062" y="1063352"/>
                    </a:lnTo>
                    <a:lnTo>
                      <a:pt x="757173" y="1071627"/>
                    </a:lnTo>
                    <a:lnTo>
                      <a:pt x="662009" y="1042664"/>
                    </a:lnTo>
                    <a:lnTo>
                      <a:pt x="570983" y="1067489"/>
                    </a:lnTo>
                    <a:lnTo>
                      <a:pt x="484094" y="1055076"/>
                    </a:lnTo>
                    <a:lnTo>
                      <a:pt x="401343" y="1075764"/>
                    </a:lnTo>
                    <a:lnTo>
                      <a:pt x="331005" y="1104727"/>
                    </a:lnTo>
                    <a:lnTo>
                      <a:pt x="289629" y="1071627"/>
                    </a:lnTo>
                    <a:lnTo>
                      <a:pt x="239979" y="1071627"/>
                    </a:lnTo>
                    <a:lnTo>
                      <a:pt x="198603" y="1088177"/>
                    </a:lnTo>
                    <a:lnTo>
                      <a:pt x="132402" y="1100590"/>
                    </a:lnTo>
                    <a:lnTo>
                      <a:pt x="70339" y="1092315"/>
                    </a:lnTo>
                    <a:lnTo>
                      <a:pt x="45513" y="1063352"/>
                    </a:lnTo>
                    <a:lnTo>
                      <a:pt x="0" y="1063352"/>
                    </a:lnTo>
                    <a:lnTo>
                      <a:pt x="74476" y="914400"/>
                    </a:lnTo>
                    <a:lnTo>
                      <a:pt x="161365" y="550295"/>
                    </a:lnTo>
                    <a:lnTo>
                      <a:pt x="227566" y="239978"/>
                    </a:lnTo>
                    <a:lnTo>
                      <a:pt x="260666" y="49650"/>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03" name="Forme libre 102"/>
              <p:cNvSpPr/>
              <p:nvPr/>
            </p:nvSpPr>
            <p:spPr bwMode="auto">
              <a:xfrm>
                <a:off x="1892238" y="5773305"/>
                <a:ext cx="1787396" cy="948209"/>
              </a:xfrm>
              <a:custGeom>
                <a:avLst/>
                <a:gdLst>
                  <a:gd name="connsiteX0" fmla="*/ 177915 w 1381944"/>
                  <a:gd name="connsiteY0" fmla="*/ 28963 h 864749"/>
                  <a:gd name="connsiteX1" fmla="*/ 239978 w 1381944"/>
                  <a:gd name="connsiteY1" fmla="*/ 33100 h 864749"/>
                  <a:gd name="connsiteX2" fmla="*/ 260666 w 1381944"/>
                  <a:gd name="connsiteY2" fmla="*/ 66201 h 864749"/>
                  <a:gd name="connsiteX3" fmla="*/ 314454 w 1381944"/>
                  <a:gd name="connsiteY3" fmla="*/ 62063 h 864749"/>
                  <a:gd name="connsiteX4" fmla="*/ 335142 w 1381944"/>
                  <a:gd name="connsiteY4" fmla="*/ 62063 h 864749"/>
                  <a:gd name="connsiteX5" fmla="*/ 393068 w 1381944"/>
                  <a:gd name="connsiteY5" fmla="*/ 62063 h 864749"/>
                  <a:gd name="connsiteX6" fmla="*/ 409618 w 1381944"/>
                  <a:gd name="connsiteY6" fmla="*/ 37238 h 864749"/>
                  <a:gd name="connsiteX7" fmla="*/ 459269 w 1381944"/>
                  <a:gd name="connsiteY7" fmla="*/ 28963 h 864749"/>
                  <a:gd name="connsiteX8" fmla="*/ 517195 w 1381944"/>
                  <a:gd name="connsiteY8" fmla="*/ 57926 h 864749"/>
                  <a:gd name="connsiteX9" fmla="*/ 570983 w 1381944"/>
                  <a:gd name="connsiteY9" fmla="*/ 45513 h 864749"/>
                  <a:gd name="connsiteX10" fmla="*/ 604083 w 1381944"/>
                  <a:gd name="connsiteY10" fmla="*/ 28963 h 864749"/>
                  <a:gd name="connsiteX11" fmla="*/ 649597 w 1381944"/>
                  <a:gd name="connsiteY11" fmla="*/ 16550 h 864749"/>
                  <a:gd name="connsiteX12" fmla="*/ 736485 w 1381944"/>
                  <a:gd name="connsiteY12" fmla="*/ 16550 h 864749"/>
                  <a:gd name="connsiteX13" fmla="*/ 790273 w 1381944"/>
                  <a:gd name="connsiteY13" fmla="*/ 16550 h 864749"/>
                  <a:gd name="connsiteX14" fmla="*/ 844062 w 1381944"/>
                  <a:gd name="connsiteY14" fmla="*/ 12412 h 864749"/>
                  <a:gd name="connsiteX15" fmla="*/ 881300 w 1381944"/>
                  <a:gd name="connsiteY15" fmla="*/ 24825 h 864749"/>
                  <a:gd name="connsiteX16" fmla="*/ 976464 w 1381944"/>
                  <a:gd name="connsiteY16" fmla="*/ 28963 h 864749"/>
                  <a:gd name="connsiteX17" fmla="*/ 1013702 w 1381944"/>
                  <a:gd name="connsiteY17" fmla="*/ 33100 h 864749"/>
                  <a:gd name="connsiteX18" fmla="*/ 1046802 w 1381944"/>
                  <a:gd name="connsiteY18" fmla="*/ 33100 h 864749"/>
                  <a:gd name="connsiteX19" fmla="*/ 1088178 w 1381944"/>
                  <a:gd name="connsiteY19" fmla="*/ 37238 h 864749"/>
                  <a:gd name="connsiteX20" fmla="*/ 1104728 w 1381944"/>
                  <a:gd name="connsiteY20" fmla="*/ 41375 h 864749"/>
                  <a:gd name="connsiteX21" fmla="*/ 1117140 w 1381944"/>
                  <a:gd name="connsiteY21" fmla="*/ 45513 h 864749"/>
                  <a:gd name="connsiteX22" fmla="*/ 1166791 w 1381944"/>
                  <a:gd name="connsiteY22" fmla="*/ 24825 h 864749"/>
                  <a:gd name="connsiteX23" fmla="*/ 1204029 w 1381944"/>
                  <a:gd name="connsiteY23" fmla="*/ 4137 h 864749"/>
                  <a:gd name="connsiteX24" fmla="*/ 1257817 w 1381944"/>
                  <a:gd name="connsiteY24" fmla="*/ 0 h 864749"/>
                  <a:gd name="connsiteX25" fmla="*/ 1315743 w 1381944"/>
                  <a:gd name="connsiteY25" fmla="*/ 20687 h 864749"/>
                  <a:gd name="connsiteX26" fmla="*/ 1340569 w 1381944"/>
                  <a:gd name="connsiteY26" fmla="*/ 62063 h 864749"/>
                  <a:gd name="connsiteX27" fmla="*/ 1352981 w 1381944"/>
                  <a:gd name="connsiteY27" fmla="*/ 107576 h 864749"/>
                  <a:gd name="connsiteX28" fmla="*/ 1361256 w 1381944"/>
                  <a:gd name="connsiteY28" fmla="*/ 157227 h 864749"/>
                  <a:gd name="connsiteX29" fmla="*/ 1369531 w 1381944"/>
                  <a:gd name="connsiteY29" fmla="*/ 202740 h 864749"/>
                  <a:gd name="connsiteX30" fmla="*/ 1377807 w 1381944"/>
                  <a:gd name="connsiteY30" fmla="*/ 248253 h 864749"/>
                  <a:gd name="connsiteX31" fmla="*/ 1381944 w 1381944"/>
                  <a:gd name="connsiteY31" fmla="*/ 289629 h 864749"/>
                  <a:gd name="connsiteX32" fmla="*/ 1361256 w 1381944"/>
                  <a:gd name="connsiteY32" fmla="*/ 318592 h 864749"/>
                  <a:gd name="connsiteX33" fmla="*/ 1348844 w 1381944"/>
                  <a:gd name="connsiteY33" fmla="*/ 326867 h 864749"/>
                  <a:gd name="connsiteX34" fmla="*/ 1344706 w 1381944"/>
                  <a:gd name="connsiteY34" fmla="*/ 331004 h 864749"/>
                  <a:gd name="connsiteX35" fmla="*/ 1348844 w 1381944"/>
                  <a:gd name="connsiteY35" fmla="*/ 380655 h 864749"/>
                  <a:gd name="connsiteX36" fmla="*/ 1336431 w 1381944"/>
                  <a:gd name="connsiteY36" fmla="*/ 409618 h 864749"/>
                  <a:gd name="connsiteX37" fmla="*/ 1295055 w 1381944"/>
                  <a:gd name="connsiteY37" fmla="*/ 450993 h 864749"/>
                  <a:gd name="connsiteX38" fmla="*/ 1278505 w 1381944"/>
                  <a:gd name="connsiteY38" fmla="*/ 488231 h 864749"/>
                  <a:gd name="connsiteX39" fmla="*/ 1224717 w 1381944"/>
                  <a:gd name="connsiteY39" fmla="*/ 529607 h 864749"/>
                  <a:gd name="connsiteX40" fmla="*/ 1224717 w 1381944"/>
                  <a:gd name="connsiteY40" fmla="*/ 570983 h 864749"/>
                  <a:gd name="connsiteX41" fmla="*/ 1179204 w 1381944"/>
                  <a:gd name="connsiteY41" fmla="*/ 604083 h 864749"/>
                  <a:gd name="connsiteX42" fmla="*/ 1158516 w 1381944"/>
                  <a:gd name="connsiteY42" fmla="*/ 653734 h 864749"/>
                  <a:gd name="connsiteX43" fmla="*/ 1154378 w 1381944"/>
                  <a:gd name="connsiteY43" fmla="*/ 690972 h 864749"/>
                  <a:gd name="connsiteX44" fmla="*/ 1133691 w 1381944"/>
                  <a:gd name="connsiteY44" fmla="*/ 715797 h 864749"/>
                  <a:gd name="connsiteX45" fmla="*/ 1121278 w 1381944"/>
                  <a:gd name="connsiteY45" fmla="*/ 773723 h 864749"/>
                  <a:gd name="connsiteX46" fmla="*/ 1100590 w 1381944"/>
                  <a:gd name="connsiteY46" fmla="*/ 810961 h 864749"/>
                  <a:gd name="connsiteX47" fmla="*/ 1063352 w 1381944"/>
                  <a:gd name="connsiteY47" fmla="*/ 839924 h 864749"/>
                  <a:gd name="connsiteX48" fmla="*/ 997151 w 1381944"/>
                  <a:gd name="connsiteY48" fmla="*/ 839924 h 864749"/>
                  <a:gd name="connsiteX49" fmla="*/ 980601 w 1381944"/>
                  <a:gd name="connsiteY49" fmla="*/ 831649 h 864749"/>
                  <a:gd name="connsiteX50" fmla="*/ 926813 w 1381944"/>
                  <a:gd name="connsiteY50" fmla="*/ 864749 h 864749"/>
                  <a:gd name="connsiteX51" fmla="*/ 901988 w 1381944"/>
                  <a:gd name="connsiteY51" fmla="*/ 835786 h 864749"/>
                  <a:gd name="connsiteX52" fmla="*/ 852337 w 1381944"/>
                  <a:gd name="connsiteY52" fmla="*/ 781998 h 864749"/>
                  <a:gd name="connsiteX53" fmla="*/ 823374 w 1381944"/>
                  <a:gd name="connsiteY53" fmla="*/ 740622 h 864749"/>
                  <a:gd name="connsiteX54" fmla="*/ 810961 w 1381944"/>
                  <a:gd name="connsiteY54" fmla="*/ 682697 h 864749"/>
                  <a:gd name="connsiteX55" fmla="*/ 769586 w 1381944"/>
                  <a:gd name="connsiteY55" fmla="*/ 653734 h 864749"/>
                  <a:gd name="connsiteX56" fmla="*/ 728210 w 1381944"/>
                  <a:gd name="connsiteY56" fmla="*/ 662009 h 864749"/>
                  <a:gd name="connsiteX57" fmla="*/ 686835 w 1381944"/>
                  <a:gd name="connsiteY57" fmla="*/ 666146 h 864749"/>
                  <a:gd name="connsiteX58" fmla="*/ 624771 w 1381944"/>
                  <a:gd name="connsiteY58" fmla="*/ 666146 h 864749"/>
                  <a:gd name="connsiteX59" fmla="*/ 587533 w 1381944"/>
                  <a:gd name="connsiteY59" fmla="*/ 641321 h 864749"/>
                  <a:gd name="connsiteX60" fmla="*/ 533745 w 1381944"/>
                  <a:gd name="connsiteY60" fmla="*/ 608221 h 864749"/>
                  <a:gd name="connsiteX61" fmla="*/ 446856 w 1381944"/>
                  <a:gd name="connsiteY61" fmla="*/ 562707 h 864749"/>
                  <a:gd name="connsiteX62" fmla="*/ 376518 w 1381944"/>
                  <a:gd name="connsiteY62" fmla="*/ 550295 h 864749"/>
                  <a:gd name="connsiteX63" fmla="*/ 343417 w 1381944"/>
                  <a:gd name="connsiteY63" fmla="*/ 513057 h 864749"/>
                  <a:gd name="connsiteX64" fmla="*/ 368243 w 1381944"/>
                  <a:gd name="connsiteY64" fmla="*/ 475819 h 864749"/>
                  <a:gd name="connsiteX65" fmla="*/ 322730 w 1381944"/>
                  <a:gd name="connsiteY65" fmla="*/ 488231 h 864749"/>
                  <a:gd name="connsiteX66" fmla="*/ 285492 w 1381944"/>
                  <a:gd name="connsiteY66" fmla="*/ 550295 h 864749"/>
                  <a:gd name="connsiteX67" fmla="*/ 219291 w 1381944"/>
                  <a:gd name="connsiteY67" fmla="*/ 525469 h 864749"/>
                  <a:gd name="connsiteX68" fmla="*/ 235841 w 1381944"/>
                  <a:gd name="connsiteY68" fmla="*/ 475819 h 864749"/>
                  <a:gd name="connsiteX69" fmla="*/ 260666 w 1381944"/>
                  <a:gd name="connsiteY69" fmla="*/ 438581 h 864749"/>
                  <a:gd name="connsiteX70" fmla="*/ 277216 w 1381944"/>
                  <a:gd name="connsiteY70" fmla="*/ 380655 h 864749"/>
                  <a:gd name="connsiteX71" fmla="*/ 281354 w 1381944"/>
                  <a:gd name="connsiteY71" fmla="*/ 326867 h 864749"/>
                  <a:gd name="connsiteX72" fmla="*/ 227566 w 1381944"/>
                  <a:gd name="connsiteY72" fmla="*/ 302041 h 864749"/>
                  <a:gd name="connsiteX73" fmla="*/ 182053 w 1381944"/>
                  <a:gd name="connsiteY73" fmla="*/ 268941 h 864749"/>
                  <a:gd name="connsiteX74" fmla="*/ 157227 w 1381944"/>
                  <a:gd name="connsiteY74" fmla="*/ 302041 h 864749"/>
                  <a:gd name="connsiteX75" fmla="*/ 107577 w 1381944"/>
                  <a:gd name="connsiteY75" fmla="*/ 310316 h 864749"/>
                  <a:gd name="connsiteX76" fmla="*/ 111714 w 1381944"/>
                  <a:gd name="connsiteY76" fmla="*/ 277216 h 864749"/>
                  <a:gd name="connsiteX77" fmla="*/ 62064 w 1381944"/>
                  <a:gd name="connsiteY77" fmla="*/ 260666 h 864749"/>
                  <a:gd name="connsiteX78" fmla="*/ 12413 w 1381944"/>
                  <a:gd name="connsiteY78" fmla="*/ 239978 h 864749"/>
                  <a:gd name="connsiteX79" fmla="*/ 0 w 1381944"/>
                  <a:gd name="connsiteY79" fmla="*/ 206878 h 864749"/>
                  <a:gd name="connsiteX80" fmla="*/ 0 w 1381944"/>
                  <a:gd name="connsiteY80" fmla="*/ 206878 h 864749"/>
                  <a:gd name="connsiteX81" fmla="*/ 74476 w 1381944"/>
                  <a:gd name="connsiteY81" fmla="*/ 165502 h 864749"/>
                  <a:gd name="connsiteX82" fmla="*/ 107577 w 1381944"/>
                  <a:gd name="connsiteY82" fmla="*/ 132402 h 864749"/>
                  <a:gd name="connsiteX83" fmla="*/ 136540 w 1381944"/>
                  <a:gd name="connsiteY83" fmla="*/ 103439 h 864749"/>
                  <a:gd name="connsiteX84" fmla="*/ 177915 w 1381944"/>
                  <a:gd name="connsiteY84" fmla="*/ 28963 h 86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381944" h="864749">
                    <a:moveTo>
                      <a:pt x="177915" y="28963"/>
                    </a:moveTo>
                    <a:lnTo>
                      <a:pt x="239978" y="33100"/>
                    </a:lnTo>
                    <a:lnTo>
                      <a:pt x="260666" y="66201"/>
                    </a:lnTo>
                    <a:cubicBezTo>
                      <a:pt x="303387" y="61454"/>
                      <a:pt x="285415" y="62063"/>
                      <a:pt x="314454" y="62063"/>
                    </a:cubicBezTo>
                    <a:lnTo>
                      <a:pt x="335142" y="62063"/>
                    </a:lnTo>
                    <a:lnTo>
                      <a:pt x="393068" y="62063"/>
                    </a:lnTo>
                    <a:lnTo>
                      <a:pt x="409618" y="37238"/>
                    </a:lnTo>
                    <a:lnTo>
                      <a:pt x="459269" y="28963"/>
                    </a:lnTo>
                    <a:lnTo>
                      <a:pt x="517195" y="57926"/>
                    </a:lnTo>
                    <a:lnTo>
                      <a:pt x="570983" y="45513"/>
                    </a:lnTo>
                    <a:lnTo>
                      <a:pt x="604083" y="28963"/>
                    </a:lnTo>
                    <a:lnTo>
                      <a:pt x="649597" y="16550"/>
                    </a:lnTo>
                    <a:lnTo>
                      <a:pt x="736485" y="16550"/>
                    </a:lnTo>
                    <a:lnTo>
                      <a:pt x="790273" y="16550"/>
                    </a:lnTo>
                    <a:lnTo>
                      <a:pt x="844062" y="12412"/>
                    </a:lnTo>
                    <a:lnTo>
                      <a:pt x="881300" y="24825"/>
                    </a:lnTo>
                    <a:lnTo>
                      <a:pt x="976464" y="28963"/>
                    </a:lnTo>
                    <a:lnTo>
                      <a:pt x="1013702" y="33100"/>
                    </a:lnTo>
                    <a:lnTo>
                      <a:pt x="1046802" y="33100"/>
                    </a:lnTo>
                    <a:cubicBezTo>
                      <a:pt x="1060594" y="34479"/>
                      <a:pt x="1074457" y="35278"/>
                      <a:pt x="1088178" y="37238"/>
                    </a:cubicBezTo>
                    <a:cubicBezTo>
                      <a:pt x="1093807" y="38042"/>
                      <a:pt x="1104728" y="41375"/>
                      <a:pt x="1104728" y="41375"/>
                    </a:cubicBezTo>
                    <a:lnTo>
                      <a:pt x="1117140" y="45513"/>
                    </a:lnTo>
                    <a:lnTo>
                      <a:pt x="1166791" y="24825"/>
                    </a:lnTo>
                    <a:lnTo>
                      <a:pt x="1204029" y="4137"/>
                    </a:lnTo>
                    <a:lnTo>
                      <a:pt x="1257817" y="0"/>
                    </a:lnTo>
                    <a:lnTo>
                      <a:pt x="1315743" y="20687"/>
                    </a:lnTo>
                    <a:lnTo>
                      <a:pt x="1340569" y="62063"/>
                    </a:lnTo>
                    <a:lnTo>
                      <a:pt x="1352981" y="107576"/>
                    </a:lnTo>
                    <a:lnTo>
                      <a:pt x="1361256" y="157227"/>
                    </a:lnTo>
                    <a:lnTo>
                      <a:pt x="1369531" y="202740"/>
                    </a:lnTo>
                    <a:lnTo>
                      <a:pt x="1377807" y="248253"/>
                    </a:lnTo>
                    <a:lnTo>
                      <a:pt x="1381944" y="289629"/>
                    </a:lnTo>
                    <a:cubicBezTo>
                      <a:pt x="1375048" y="299283"/>
                      <a:pt x="1369138" y="309724"/>
                      <a:pt x="1361256" y="318592"/>
                    </a:cubicBezTo>
                    <a:cubicBezTo>
                      <a:pt x="1357952" y="322309"/>
                      <a:pt x="1352822" y="323884"/>
                      <a:pt x="1348844" y="326867"/>
                    </a:cubicBezTo>
                    <a:cubicBezTo>
                      <a:pt x="1347284" y="328037"/>
                      <a:pt x="1346085" y="329625"/>
                      <a:pt x="1344706" y="331004"/>
                    </a:cubicBezTo>
                    <a:lnTo>
                      <a:pt x="1348844" y="380655"/>
                    </a:lnTo>
                    <a:lnTo>
                      <a:pt x="1336431" y="409618"/>
                    </a:lnTo>
                    <a:lnTo>
                      <a:pt x="1295055" y="450993"/>
                    </a:lnTo>
                    <a:lnTo>
                      <a:pt x="1278505" y="488231"/>
                    </a:lnTo>
                    <a:lnTo>
                      <a:pt x="1224717" y="529607"/>
                    </a:lnTo>
                    <a:lnTo>
                      <a:pt x="1224717" y="570983"/>
                    </a:lnTo>
                    <a:lnTo>
                      <a:pt x="1179204" y="604083"/>
                    </a:lnTo>
                    <a:lnTo>
                      <a:pt x="1158516" y="653734"/>
                    </a:lnTo>
                    <a:lnTo>
                      <a:pt x="1154378" y="690972"/>
                    </a:lnTo>
                    <a:lnTo>
                      <a:pt x="1133691" y="715797"/>
                    </a:lnTo>
                    <a:lnTo>
                      <a:pt x="1121278" y="773723"/>
                    </a:lnTo>
                    <a:lnTo>
                      <a:pt x="1100590" y="810961"/>
                    </a:lnTo>
                    <a:lnTo>
                      <a:pt x="1063352" y="839924"/>
                    </a:lnTo>
                    <a:lnTo>
                      <a:pt x="997151" y="839924"/>
                    </a:lnTo>
                    <a:lnTo>
                      <a:pt x="980601" y="831649"/>
                    </a:lnTo>
                    <a:lnTo>
                      <a:pt x="926813" y="864749"/>
                    </a:lnTo>
                    <a:lnTo>
                      <a:pt x="901988" y="835786"/>
                    </a:lnTo>
                    <a:lnTo>
                      <a:pt x="852337" y="781998"/>
                    </a:lnTo>
                    <a:lnTo>
                      <a:pt x="823374" y="740622"/>
                    </a:lnTo>
                    <a:lnTo>
                      <a:pt x="810961" y="682697"/>
                    </a:lnTo>
                    <a:lnTo>
                      <a:pt x="769586" y="653734"/>
                    </a:lnTo>
                    <a:lnTo>
                      <a:pt x="728210" y="662009"/>
                    </a:lnTo>
                    <a:lnTo>
                      <a:pt x="686835" y="666146"/>
                    </a:lnTo>
                    <a:lnTo>
                      <a:pt x="624771" y="666146"/>
                    </a:lnTo>
                    <a:lnTo>
                      <a:pt x="587533" y="641321"/>
                    </a:lnTo>
                    <a:lnTo>
                      <a:pt x="533745" y="608221"/>
                    </a:lnTo>
                    <a:lnTo>
                      <a:pt x="446856" y="562707"/>
                    </a:lnTo>
                    <a:lnTo>
                      <a:pt x="376518" y="550295"/>
                    </a:lnTo>
                    <a:lnTo>
                      <a:pt x="343417" y="513057"/>
                    </a:lnTo>
                    <a:lnTo>
                      <a:pt x="368243" y="475819"/>
                    </a:lnTo>
                    <a:lnTo>
                      <a:pt x="322730" y="488231"/>
                    </a:lnTo>
                    <a:lnTo>
                      <a:pt x="285492" y="550295"/>
                    </a:lnTo>
                    <a:lnTo>
                      <a:pt x="219291" y="525469"/>
                    </a:lnTo>
                    <a:lnTo>
                      <a:pt x="235841" y="475819"/>
                    </a:lnTo>
                    <a:cubicBezTo>
                      <a:pt x="261493" y="441615"/>
                      <a:pt x="260666" y="456510"/>
                      <a:pt x="260666" y="438581"/>
                    </a:cubicBezTo>
                    <a:lnTo>
                      <a:pt x="277216" y="380655"/>
                    </a:lnTo>
                    <a:lnTo>
                      <a:pt x="281354" y="326867"/>
                    </a:lnTo>
                    <a:lnTo>
                      <a:pt x="227566" y="302041"/>
                    </a:lnTo>
                    <a:lnTo>
                      <a:pt x="182053" y="268941"/>
                    </a:lnTo>
                    <a:lnTo>
                      <a:pt x="157227" y="302041"/>
                    </a:lnTo>
                    <a:lnTo>
                      <a:pt x="107577" y="310316"/>
                    </a:lnTo>
                    <a:lnTo>
                      <a:pt x="111714" y="277216"/>
                    </a:lnTo>
                    <a:lnTo>
                      <a:pt x="62064" y="260666"/>
                    </a:lnTo>
                    <a:lnTo>
                      <a:pt x="12413" y="239978"/>
                    </a:lnTo>
                    <a:lnTo>
                      <a:pt x="0" y="206878"/>
                    </a:lnTo>
                    <a:lnTo>
                      <a:pt x="0" y="206878"/>
                    </a:lnTo>
                    <a:lnTo>
                      <a:pt x="74476" y="165502"/>
                    </a:lnTo>
                    <a:lnTo>
                      <a:pt x="107577" y="132402"/>
                    </a:lnTo>
                    <a:cubicBezTo>
                      <a:pt x="137587" y="106679"/>
                      <a:pt x="136540" y="120292"/>
                      <a:pt x="136540" y="103439"/>
                    </a:cubicBezTo>
                    <a:lnTo>
                      <a:pt x="177915" y="28963"/>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04" name="ZoneTexte 103"/>
              <p:cNvSpPr txBox="1"/>
              <p:nvPr/>
            </p:nvSpPr>
            <p:spPr>
              <a:xfrm>
                <a:off x="4117762" y="4004581"/>
                <a:ext cx="788999" cy="338554"/>
              </a:xfrm>
              <a:prstGeom prst="rect">
                <a:avLst/>
              </a:prstGeom>
              <a:noFill/>
            </p:spPr>
            <p:txBody>
              <a:bodyPr wrap="none" rtlCol="0">
                <a:spAutoFit/>
              </a:bodyPr>
              <a:lstStyle/>
              <a:p>
                <a:pPr algn="ctr"/>
                <a:r>
                  <a:rPr lang="fr-FR" sz="800" b="1" u="sng" dirty="0">
                    <a:latin typeface="Arial" panose="020B0604020202020204" pitchFamily="34" charset="0"/>
                    <a:cs typeface="Arial" panose="020B0604020202020204" pitchFamily="34" charset="0"/>
                  </a:rPr>
                  <a:t>24</a:t>
                </a:r>
              </a:p>
              <a:p>
                <a:pPr algn="ctr"/>
                <a:r>
                  <a:rPr lang="fr-FR" sz="800" b="1" dirty="0">
                    <a:latin typeface="Arial" panose="020B0604020202020204" pitchFamily="34" charset="0"/>
                    <a:cs typeface="Arial" panose="020B0604020202020204" pitchFamily="34" charset="0"/>
                  </a:rPr>
                  <a:t>DORDOGNE</a:t>
                </a:r>
              </a:p>
            </p:txBody>
          </p:sp>
          <p:sp>
            <p:nvSpPr>
              <p:cNvPr id="105" name="ZoneTexte 104"/>
              <p:cNvSpPr txBox="1"/>
              <p:nvPr/>
            </p:nvSpPr>
            <p:spPr>
              <a:xfrm>
                <a:off x="2902804" y="4171010"/>
                <a:ext cx="663964" cy="338554"/>
              </a:xfrm>
              <a:prstGeom prst="rect">
                <a:avLst/>
              </a:prstGeom>
              <a:noFill/>
            </p:spPr>
            <p:txBody>
              <a:bodyPr wrap="none" rtlCol="0">
                <a:spAutoFit/>
              </a:bodyPr>
              <a:lstStyle/>
              <a:p>
                <a:pPr algn="ctr"/>
                <a:r>
                  <a:rPr lang="fr-FR" sz="800" b="1" u="sng" dirty="0">
                    <a:latin typeface="Arial" panose="020B0604020202020204" pitchFamily="34" charset="0"/>
                    <a:cs typeface="Arial" panose="020B0604020202020204" pitchFamily="34" charset="0"/>
                  </a:rPr>
                  <a:t>33</a:t>
                </a:r>
              </a:p>
              <a:p>
                <a:pPr algn="ctr"/>
                <a:r>
                  <a:rPr lang="fr-FR" sz="800" b="1" dirty="0">
                    <a:latin typeface="Arial" panose="020B0604020202020204" pitchFamily="34" charset="0"/>
                    <a:cs typeface="Arial" panose="020B0604020202020204" pitchFamily="34" charset="0"/>
                  </a:rPr>
                  <a:t>GIRONDE</a:t>
                </a:r>
              </a:p>
            </p:txBody>
          </p:sp>
          <p:sp>
            <p:nvSpPr>
              <p:cNvPr id="106" name="ZoneTexte 105"/>
              <p:cNvSpPr txBox="1"/>
              <p:nvPr/>
            </p:nvSpPr>
            <p:spPr>
              <a:xfrm>
                <a:off x="3783085" y="4510534"/>
                <a:ext cx="708848" cy="461665"/>
              </a:xfrm>
              <a:prstGeom prst="rect">
                <a:avLst/>
              </a:prstGeom>
              <a:noFill/>
            </p:spPr>
            <p:txBody>
              <a:bodyPr wrap="none" rtlCol="0">
                <a:spAutoFit/>
              </a:bodyPr>
              <a:lstStyle/>
              <a:p>
                <a:pPr algn="ctr"/>
                <a:r>
                  <a:rPr lang="fr-FR" sz="800" b="1" u="sng" dirty="0">
                    <a:latin typeface="Arial" panose="020B0604020202020204" pitchFamily="34" charset="0"/>
                    <a:cs typeface="Arial" panose="020B0604020202020204" pitchFamily="34" charset="0"/>
                  </a:rPr>
                  <a:t>47</a:t>
                </a:r>
              </a:p>
              <a:p>
                <a:pPr algn="ctr"/>
                <a:r>
                  <a:rPr lang="fr-FR" sz="800" b="1" dirty="0">
                    <a:latin typeface="Arial" panose="020B0604020202020204" pitchFamily="34" charset="0"/>
                    <a:cs typeface="Arial" panose="020B0604020202020204" pitchFamily="34" charset="0"/>
                  </a:rPr>
                  <a:t>LOT ET </a:t>
                </a:r>
              </a:p>
              <a:p>
                <a:pPr algn="ctr"/>
                <a:r>
                  <a:rPr lang="fr-FR" sz="800" b="1" dirty="0">
                    <a:latin typeface="Arial" panose="020B0604020202020204" pitchFamily="34" charset="0"/>
                    <a:cs typeface="Arial" panose="020B0604020202020204" pitchFamily="34" charset="0"/>
                  </a:rPr>
                  <a:t>GARONNE</a:t>
                </a:r>
              </a:p>
            </p:txBody>
          </p:sp>
          <p:sp>
            <p:nvSpPr>
              <p:cNvPr id="107" name="ZoneTexte 106"/>
              <p:cNvSpPr txBox="1"/>
              <p:nvPr/>
            </p:nvSpPr>
            <p:spPr>
              <a:xfrm>
                <a:off x="2482808" y="4972199"/>
                <a:ext cx="606256" cy="338554"/>
              </a:xfrm>
              <a:prstGeom prst="rect">
                <a:avLst/>
              </a:prstGeom>
              <a:noFill/>
            </p:spPr>
            <p:txBody>
              <a:bodyPr wrap="none" rtlCol="0">
                <a:spAutoFit/>
              </a:bodyPr>
              <a:lstStyle/>
              <a:p>
                <a:pPr algn="ctr"/>
                <a:r>
                  <a:rPr lang="fr-FR" sz="800" b="1" u="sng" dirty="0">
                    <a:latin typeface="Arial" panose="020B0604020202020204" pitchFamily="34" charset="0"/>
                    <a:cs typeface="Arial" panose="020B0604020202020204" pitchFamily="34" charset="0"/>
                  </a:rPr>
                  <a:t>40</a:t>
                </a:r>
              </a:p>
              <a:p>
                <a:pPr algn="ctr"/>
                <a:r>
                  <a:rPr lang="fr-FR" sz="800" b="1" dirty="0">
                    <a:latin typeface="Arial" panose="020B0604020202020204" pitchFamily="34" charset="0"/>
                    <a:cs typeface="Arial" panose="020B0604020202020204" pitchFamily="34" charset="0"/>
                  </a:rPr>
                  <a:t>LANDES</a:t>
                </a:r>
              </a:p>
            </p:txBody>
          </p:sp>
          <p:sp>
            <p:nvSpPr>
              <p:cNvPr id="108" name="ZoneTexte 107"/>
              <p:cNvSpPr txBox="1"/>
              <p:nvPr/>
            </p:nvSpPr>
            <p:spPr>
              <a:xfrm>
                <a:off x="2430752" y="5775647"/>
                <a:ext cx="845104" cy="461665"/>
              </a:xfrm>
              <a:prstGeom prst="rect">
                <a:avLst/>
              </a:prstGeom>
              <a:noFill/>
            </p:spPr>
            <p:txBody>
              <a:bodyPr wrap="none" rtlCol="0">
                <a:spAutoFit/>
              </a:bodyPr>
              <a:lstStyle/>
              <a:p>
                <a:pPr algn="ctr"/>
                <a:r>
                  <a:rPr lang="fr-FR" sz="800" b="1" u="sng" dirty="0">
                    <a:latin typeface="Arial" panose="020B0604020202020204" pitchFamily="34" charset="0"/>
                    <a:cs typeface="Arial" panose="020B0604020202020204" pitchFamily="34" charset="0"/>
                  </a:rPr>
                  <a:t>64</a:t>
                </a:r>
              </a:p>
              <a:p>
                <a:pPr algn="ctr"/>
                <a:r>
                  <a:rPr lang="fr-FR" sz="800" b="1" dirty="0">
                    <a:latin typeface="Arial" panose="020B0604020202020204" pitchFamily="34" charset="0"/>
                    <a:cs typeface="Arial" panose="020B0604020202020204" pitchFamily="34" charset="0"/>
                  </a:rPr>
                  <a:t>PYRENEES</a:t>
                </a:r>
              </a:p>
              <a:p>
                <a:pPr algn="ctr"/>
                <a:r>
                  <a:rPr lang="fr-FR" sz="800" b="1" dirty="0">
                    <a:latin typeface="Arial" panose="020B0604020202020204" pitchFamily="34" charset="0"/>
                    <a:cs typeface="Arial" panose="020B0604020202020204" pitchFamily="34" charset="0"/>
                  </a:rPr>
                  <a:t>ATLANTIQUE</a:t>
                </a:r>
              </a:p>
            </p:txBody>
          </p:sp>
          <p:sp>
            <p:nvSpPr>
              <p:cNvPr id="109" name="ZoneTexte 108"/>
              <p:cNvSpPr txBox="1"/>
              <p:nvPr/>
            </p:nvSpPr>
            <p:spPr>
              <a:xfrm>
                <a:off x="4333465" y="3790454"/>
                <a:ext cx="678391" cy="192360"/>
              </a:xfrm>
              <a:prstGeom prst="rect">
                <a:avLst/>
              </a:prstGeom>
              <a:noFill/>
            </p:spPr>
            <p:txBody>
              <a:bodyPr wrap="none" rtlCol="0">
                <a:spAutoFit/>
              </a:bodyPr>
              <a:lstStyle/>
              <a:p>
                <a:pPr algn="ctr"/>
                <a:r>
                  <a:rPr lang="fr-FR" sz="650" b="1" dirty="0">
                    <a:latin typeface="Arial" panose="020B0604020202020204" pitchFamily="34" charset="0"/>
                    <a:cs typeface="Arial" panose="020B0604020202020204" pitchFamily="34" charset="0"/>
                  </a:rPr>
                  <a:t>PERIGUEUX</a:t>
                </a:r>
              </a:p>
            </p:txBody>
          </p:sp>
          <p:sp>
            <p:nvSpPr>
              <p:cNvPr id="110" name="ZoneTexte 109"/>
              <p:cNvSpPr txBox="1"/>
              <p:nvPr/>
            </p:nvSpPr>
            <p:spPr>
              <a:xfrm>
                <a:off x="2685470" y="4006478"/>
                <a:ext cx="665567" cy="192360"/>
              </a:xfrm>
              <a:prstGeom prst="rect">
                <a:avLst/>
              </a:prstGeom>
              <a:noFill/>
            </p:spPr>
            <p:txBody>
              <a:bodyPr wrap="none" rtlCol="0">
                <a:spAutoFit/>
              </a:bodyPr>
              <a:lstStyle/>
              <a:p>
                <a:pPr algn="ctr"/>
                <a:r>
                  <a:rPr lang="fr-FR" sz="650" b="1" dirty="0">
                    <a:latin typeface="Arial" panose="020B0604020202020204" pitchFamily="34" charset="0"/>
                    <a:cs typeface="Arial" panose="020B0604020202020204" pitchFamily="34" charset="0"/>
                  </a:rPr>
                  <a:t>BORDEAUX</a:t>
                </a:r>
              </a:p>
            </p:txBody>
          </p:sp>
          <p:sp>
            <p:nvSpPr>
              <p:cNvPr id="111" name="ZoneTexte 110"/>
              <p:cNvSpPr txBox="1"/>
              <p:nvPr/>
            </p:nvSpPr>
            <p:spPr>
              <a:xfrm>
                <a:off x="3927101" y="4989326"/>
                <a:ext cx="426720" cy="192360"/>
              </a:xfrm>
              <a:prstGeom prst="rect">
                <a:avLst/>
              </a:prstGeom>
              <a:noFill/>
            </p:spPr>
            <p:txBody>
              <a:bodyPr wrap="none" rtlCol="0">
                <a:spAutoFit/>
              </a:bodyPr>
              <a:lstStyle/>
              <a:p>
                <a:pPr algn="ctr"/>
                <a:r>
                  <a:rPr lang="fr-FR" sz="650" b="1" dirty="0">
                    <a:latin typeface="Arial" panose="020B0604020202020204" pitchFamily="34" charset="0"/>
                    <a:cs typeface="Arial" panose="020B0604020202020204" pitchFamily="34" charset="0"/>
                  </a:rPr>
                  <a:t>AGEN</a:t>
                </a:r>
              </a:p>
            </p:txBody>
          </p:sp>
          <p:sp>
            <p:nvSpPr>
              <p:cNvPr id="112" name="ZoneTexte 111"/>
              <p:cNvSpPr txBox="1"/>
              <p:nvPr/>
            </p:nvSpPr>
            <p:spPr>
              <a:xfrm>
                <a:off x="2968745" y="5178233"/>
                <a:ext cx="569387" cy="292388"/>
              </a:xfrm>
              <a:prstGeom prst="rect">
                <a:avLst/>
              </a:prstGeom>
              <a:noFill/>
            </p:spPr>
            <p:txBody>
              <a:bodyPr wrap="none" rtlCol="0">
                <a:spAutoFit/>
              </a:bodyPr>
              <a:lstStyle/>
              <a:p>
                <a:pPr algn="ctr"/>
                <a:r>
                  <a:rPr lang="fr-FR" sz="650" b="1" dirty="0">
                    <a:latin typeface="Arial" panose="020B0604020202020204" pitchFamily="34" charset="0"/>
                    <a:cs typeface="Arial" panose="020B0604020202020204" pitchFamily="34" charset="0"/>
                  </a:rPr>
                  <a:t>MONT DE</a:t>
                </a:r>
              </a:p>
              <a:p>
                <a:pPr algn="ctr"/>
                <a:r>
                  <a:rPr lang="fr-FR" sz="650" b="1" dirty="0">
                    <a:latin typeface="Arial" panose="020B0604020202020204" pitchFamily="34" charset="0"/>
                    <a:cs typeface="Arial" panose="020B0604020202020204" pitchFamily="34" charset="0"/>
                  </a:rPr>
                  <a:t>MARSAN</a:t>
                </a:r>
              </a:p>
            </p:txBody>
          </p:sp>
          <p:sp>
            <p:nvSpPr>
              <p:cNvPr id="113" name="ZoneTexte 112"/>
              <p:cNvSpPr txBox="1"/>
              <p:nvPr/>
            </p:nvSpPr>
            <p:spPr>
              <a:xfrm>
                <a:off x="2648869" y="6172163"/>
                <a:ext cx="550151" cy="192360"/>
              </a:xfrm>
              <a:prstGeom prst="rect">
                <a:avLst/>
              </a:prstGeom>
              <a:noFill/>
            </p:spPr>
            <p:txBody>
              <a:bodyPr wrap="none" rtlCol="0">
                <a:spAutoFit/>
              </a:bodyPr>
              <a:lstStyle/>
              <a:p>
                <a:pPr algn="ctr"/>
                <a:r>
                  <a:rPr lang="fr-FR" sz="650" b="1" dirty="0">
                    <a:latin typeface="Arial" panose="020B0604020202020204" pitchFamily="34" charset="0"/>
                    <a:cs typeface="Arial" panose="020B0604020202020204" pitchFamily="34" charset="0"/>
                  </a:rPr>
                  <a:t>OLORON</a:t>
                </a:r>
              </a:p>
            </p:txBody>
          </p:sp>
          <p:sp>
            <p:nvSpPr>
              <p:cNvPr id="114" name="ZoneTexte 113"/>
              <p:cNvSpPr txBox="1"/>
              <p:nvPr/>
            </p:nvSpPr>
            <p:spPr>
              <a:xfrm>
                <a:off x="1982885" y="5900936"/>
                <a:ext cx="604653" cy="192360"/>
              </a:xfrm>
              <a:prstGeom prst="rect">
                <a:avLst/>
              </a:prstGeom>
              <a:noFill/>
            </p:spPr>
            <p:txBody>
              <a:bodyPr wrap="none" rtlCol="0">
                <a:spAutoFit/>
              </a:bodyPr>
              <a:lstStyle/>
              <a:p>
                <a:pPr algn="ctr"/>
                <a:r>
                  <a:rPr lang="fr-FR" sz="650" b="1" dirty="0">
                    <a:latin typeface="Arial" panose="020B0604020202020204" pitchFamily="34" charset="0"/>
                    <a:cs typeface="Arial" panose="020B0604020202020204" pitchFamily="34" charset="0"/>
                  </a:rPr>
                  <a:t>BAYONNE</a:t>
                </a:r>
              </a:p>
            </p:txBody>
          </p:sp>
          <p:sp>
            <p:nvSpPr>
              <p:cNvPr id="115" name="ZoneTexte 114"/>
              <p:cNvSpPr txBox="1"/>
              <p:nvPr/>
            </p:nvSpPr>
            <p:spPr>
              <a:xfrm>
                <a:off x="3209743" y="5957133"/>
                <a:ext cx="362600" cy="192360"/>
              </a:xfrm>
              <a:prstGeom prst="rect">
                <a:avLst/>
              </a:prstGeom>
              <a:noFill/>
            </p:spPr>
            <p:txBody>
              <a:bodyPr wrap="none" rtlCol="0">
                <a:spAutoFit/>
              </a:bodyPr>
              <a:lstStyle/>
              <a:p>
                <a:pPr algn="ctr"/>
                <a:r>
                  <a:rPr lang="fr-FR" sz="650" b="1" dirty="0">
                    <a:latin typeface="Arial" panose="020B0604020202020204" pitchFamily="34" charset="0"/>
                    <a:cs typeface="Arial" panose="020B0604020202020204" pitchFamily="34" charset="0"/>
                  </a:rPr>
                  <a:t>PAU</a:t>
                </a:r>
              </a:p>
            </p:txBody>
          </p:sp>
          <p:sp>
            <p:nvSpPr>
              <p:cNvPr id="116" name="Ellipse 115"/>
              <p:cNvSpPr/>
              <p:nvPr/>
            </p:nvSpPr>
            <p:spPr>
              <a:xfrm>
                <a:off x="2937104" y="3897122"/>
                <a:ext cx="134766" cy="1108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7" name="Ellipse 116"/>
              <p:cNvSpPr/>
              <p:nvPr/>
            </p:nvSpPr>
            <p:spPr>
              <a:xfrm>
                <a:off x="4301454" y="5047334"/>
                <a:ext cx="84109" cy="845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6" name="Ellipse 135"/>
              <p:cNvSpPr/>
              <p:nvPr/>
            </p:nvSpPr>
            <p:spPr>
              <a:xfrm>
                <a:off x="4262175" y="3831226"/>
                <a:ext cx="119429" cy="1108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7" name="Ellipse 136"/>
              <p:cNvSpPr/>
              <p:nvPr/>
            </p:nvSpPr>
            <p:spPr>
              <a:xfrm>
                <a:off x="3124683" y="5454509"/>
                <a:ext cx="100775" cy="10343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8" name="Ellipse 137"/>
              <p:cNvSpPr/>
              <p:nvPr/>
            </p:nvSpPr>
            <p:spPr>
              <a:xfrm>
                <a:off x="2499235" y="5590654"/>
                <a:ext cx="59714" cy="7004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9" name="Ellipse 138"/>
              <p:cNvSpPr/>
              <p:nvPr/>
            </p:nvSpPr>
            <p:spPr>
              <a:xfrm>
                <a:off x="3194272" y="6088640"/>
                <a:ext cx="84757" cy="7807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0" name="Ellipse 139"/>
              <p:cNvSpPr/>
              <p:nvPr/>
            </p:nvSpPr>
            <p:spPr>
              <a:xfrm>
                <a:off x="2625756" y="6198299"/>
                <a:ext cx="59714" cy="7004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1" name="Forme libre 140"/>
              <p:cNvSpPr/>
              <p:nvPr/>
            </p:nvSpPr>
            <p:spPr bwMode="auto">
              <a:xfrm>
                <a:off x="3706312" y="3306221"/>
                <a:ext cx="1459057" cy="1320533"/>
              </a:xfrm>
              <a:custGeom>
                <a:avLst/>
                <a:gdLst>
                  <a:gd name="connsiteX0" fmla="*/ 1125415 w 1129553"/>
                  <a:gd name="connsiteY0" fmla="*/ 736485 h 1204029"/>
                  <a:gd name="connsiteX1" fmla="*/ 1092315 w 1129553"/>
                  <a:gd name="connsiteY1" fmla="*/ 653734 h 1204029"/>
                  <a:gd name="connsiteX2" fmla="*/ 1108865 w 1129553"/>
                  <a:gd name="connsiteY2" fmla="*/ 616496 h 1204029"/>
                  <a:gd name="connsiteX3" fmla="*/ 1050939 w 1129553"/>
                  <a:gd name="connsiteY3" fmla="*/ 616496 h 1204029"/>
                  <a:gd name="connsiteX4" fmla="*/ 1005426 w 1129553"/>
                  <a:gd name="connsiteY4" fmla="*/ 583395 h 1204029"/>
                  <a:gd name="connsiteX5" fmla="*/ 1013701 w 1129553"/>
                  <a:gd name="connsiteY5" fmla="*/ 554433 h 1204029"/>
                  <a:gd name="connsiteX6" fmla="*/ 984738 w 1129553"/>
                  <a:gd name="connsiteY6" fmla="*/ 521332 h 1204029"/>
                  <a:gd name="connsiteX7" fmla="*/ 1005426 w 1129553"/>
                  <a:gd name="connsiteY7" fmla="*/ 484094 h 1204029"/>
                  <a:gd name="connsiteX8" fmla="*/ 980601 w 1129553"/>
                  <a:gd name="connsiteY8" fmla="*/ 471681 h 1204029"/>
                  <a:gd name="connsiteX9" fmla="*/ 980601 w 1129553"/>
                  <a:gd name="connsiteY9" fmla="*/ 413756 h 1204029"/>
                  <a:gd name="connsiteX10" fmla="*/ 1055077 w 1129553"/>
                  <a:gd name="connsiteY10" fmla="*/ 351692 h 1204029"/>
                  <a:gd name="connsiteX11" fmla="*/ 993013 w 1129553"/>
                  <a:gd name="connsiteY11" fmla="*/ 277216 h 1204029"/>
                  <a:gd name="connsiteX12" fmla="*/ 897850 w 1129553"/>
                  <a:gd name="connsiteY12" fmla="*/ 244116 h 1204029"/>
                  <a:gd name="connsiteX13" fmla="*/ 897850 w 1129553"/>
                  <a:gd name="connsiteY13" fmla="*/ 173777 h 1204029"/>
                  <a:gd name="connsiteX14" fmla="*/ 877162 w 1129553"/>
                  <a:gd name="connsiteY14" fmla="*/ 177915 h 1204029"/>
                  <a:gd name="connsiteX15" fmla="*/ 835786 w 1129553"/>
                  <a:gd name="connsiteY15" fmla="*/ 103439 h 1204029"/>
                  <a:gd name="connsiteX16" fmla="*/ 707522 w 1129553"/>
                  <a:gd name="connsiteY16" fmla="*/ 74476 h 1204029"/>
                  <a:gd name="connsiteX17" fmla="*/ 670284 w 1129553"/>
                  <a:gd name="connsiteY17" fmla="*/ 128264 h 1204029"/>
                  <a:gd name="connsiteX18" fmla="*/ 620633 w 1129553"/>
                  <a:gd name="connsiteY18" fmla="*/ 86889 h 1204029"/>
                  <a:gd name="connsiteX19" fmla="*/ 649596 w 1129553"/>
                  <a:gd name="connsiteY19" fmla="*/ 45513 h 1204029"/>
                  <a:gd name="connsiteX20" fmla="*/ 628908 w 1129553"/>
                  <a:gd name="connsiteY20" fmla="*/ 8275 h 1204029"/>
                  <a:gd name="connsiteX21" fmla="*/ 579258 w 1129553"/>
                  <a:gd name="connsiteY21" fmla="*/ 8275 h 1204029"/>
                  <a:gd name="connsiteX22" fmla="*/ 537882 w 1129553"/>
                  <a:gd name="connsiteY22" fmla="*/ 0 h 1204029"/>
                  <a:gd name="connsiteX23" fmla="*/ 513057 w 1129553"/>
                  <a:gd name="connsiteY23" fmla="*/ 16550 h 1204029"/>
                  <a:gd name="connsiteX24" fmla="*/ 450994 w 1129553"/>
                  <a:gd name="connsiteY24" fmla="*/ 53788 h 1204029"/>
                  <a:gd name="connsiteX25" fmla="*/ 422031 w 1129553"/>
                  <a:gd name="connsiteY25" fmla="*/ 144814 h 1204029"/>
                  <a:gd name="connsiteX26" fmla="*/ 351692 w 1129553"/>
                  <a:gd name="connsiteY26" fmla="*/ 198603 h 1204029"/>
                  <a:gd name="connsiteX27" fmla="*/ 326867 w 1129553"/>
                  <a:gd name="connsiteY27" fmla="*/ 248253 h 1204029"/>
                  <a:gd name="connsiteX28" fmla="*/ 239978 w 1129553"/>
                  <a:gd name="connsiteY28" fmla="*/ 310317 h 1204029"/>
                  <a:gd name="connsiteX29" fmla="*/ 256528 w 1129553"/>
                  <a:gd name="connsiteY29" fmla="*/ 393068 h 1204029"/>
                  <a:gd name="connsiteX30" fmla="*/ 153089 w 1129553"/>
                  <a:gd name="connsiteY30" fmla="*/ 500644 h 1204029"/>
                  <a:gd name="connsiteX31" fmla="*/ 99301 w 1129553"/>
                  <a:gd name="connsiteY31" fmla="*/ 496507 h 1204029"/>
                  <a:gd name="connsiteX32" fmla="*/ 66201 w 1129553"/>
                  <a:gd name="connsiteY32" fmla="*/ 488232 h 1204029"/>
                  <a:gd name="connsiteX33" fmla="*/ 33100 w 1129553"/>
                  <a:gd name="connsiteY33" fmla="*/ 525470 h 1204029"/>
                  <a:gd name="connsiteX34" fmla="*/ 24825 w 1129553"/>
                  <a:gd name="connsiteY34" fmla="*/ 579258 h 1204029"/>
                  <a:gd name="connsiteX35" fmla="*/ 0 w 1129553"/>
                  <a:gd name="connsiteY35" fmla="*/ 620633 h 1204029"/>
                  <a:gd name="connsiteX36" fmla="*/ 66201 w 1129553"/>
                  <a:gd name="connsiteY36" fmla="*/ 624771 h 1204029"/>
                  <a:gd name="connsiteX37" fmla="*/ 82751 w 1129553"/>
                  <a:gd name="connsiteY37" fmla="*/ 670284 h 1204029"/>
                  <a:gd name="connsiteX38" fmla="*/ 74476 w 1129553"/>
                  <a:gd name="connsiteY38" fmla="*/ 719935 h 1204029"/>
                  <a:gd name="connsiteX39" fmla="*/ 45513 w 1129553"/>
                  <a:gd name="connsiteY39" fmla="*/ 781998 h 1204029"/>
                  <a:gd name="connsiteX40" fmla="*/ 57926 w 1129553"/>
                  <a:gd name="connsiteY40" fmla="*/ 835786 h 1204029"/>
                  <a:gd name="connsiteX41" fmla="*/ 8275 w 1129553"/>
                  <a:gd name="connsiteY41" fmla="*/ 901987 h 1204029"/>
                  <a:gd name="connsiteX42" fmla="*/ 82751 w 1129553"/>
                  <a:gd name="connsiteY42" fmla="*/ 930950 h 1204029"/>
                  <a:gd name="connsiteX43" fmla="*/ 186190 w 1129553"/>
                  <a:gd name="connsiteY43" fmla="*/ 939225 h 1204029"/>
                  <a:gd name="connsiteX44" fmla="*/ 227565 w 1129553"/>
                  <a:gd name="connsiteY44" fmla="*/ 893712 h 1204029"/>
                  <a:gd name="connsiteX45" fmla="*/ 277216 w 1129553"/>
                  <a:gd name="connsiteY45" fmla="*/ 926813 h 1204029"/>
                  <a:gd name="connsiteX46" fmla="*/ 248253 w 1129553"/>
                  <a:gd name="connsiteY46" fmla="*/ 947500 h 1204029"/>
                  <a:gd name="connsiteX47" fmla="*/ 264803 w 1129553"/>
                  <a:gd name="connsiteY47" fmla="*/ 1001289 h 1204029"/>
                  <a:gd name="connsiteX48" fmla="*/ 310317 w 1129553"/>
                  <a:gd name="connsiteY48" fmla="*/ 1059214 h 1204029"/>
                  <a:gd name="connsiteX49" fmla="*/ 310317 w 1129553"/>
                  <a:gd name="connsiteY49" fmla="*/ 1108865 h 1204029"/>
                  <a:gd name="connsiteX50" fmla="*/ 368242 w 1129553"/>
                  <a:gd name="connsiteY50" fmla="*/ 1113003 h 1204029"/>
                  <a:gd name="connsiteX51" fmla="*/ 434443 w 1129553"/>
                  <a:gd name="connsiteY51" fmla="*/ 1092315 h 1204029"/>
                  <a:gd name="connsiteX52" fmla="*/ 504782 w 1129553"/>
                  <a:gd name="connsiteY52" fmla="*/ 1088177 h 1204029"/>
                  <a:gd name="connsiteX53" fmla="*/ 504782 w 1129553"/>
                  <a:gd name="connsiteY53" fmla="*/ 1088177 h 1204029"/>
                  <a:gd name="connsiteX54" fmla="*/ 558570 w 1129553"/>
                  <a:gd name="connsiteY54" fmla="*/ 1100590 h 1204029"/>
                  <a:gd name="connsiteX55" fmla="*/ 628908 w 1129553"/>
                  <a:gd name="connsiteY55" fmla="*/ 1096452 h 1204029"/>
                  <a:gd name="connsiteX56" fmla="*/ 662009 w 1129553"/>
                  <a:gd name="connsiteY56" fmla="*/ 1067490 h 1204029"/>
                  <a:gd name="connsiteX57" fmla="*/ 674422 w 1129553"/>
                  <a:gd name="connsiteY57" fmla="*/ 1117140 h 1204029"/>
                  <a:gd name="connsiteX58" fmla="*/ 657871 w 1129553"/>
                  <a:gd name="connsiteY58" fmla="*/ 1175066 h 1204029"/>
                  <a:gd name="connsiteX59" fmla="*/ 699247 w 1129553"/>
                  <a:gd name="connsiteY59" fmla="*/ 1187479 h 1204029"/>
                  <a:gd name="connsiteX60" fmla="*/ 761310 w 1129553"/>
                  <a:gd name="connsiteY60" fmla="*/ 1146103 h 1204029"/>
                  <a:gd name="connsiteX61" fmla="*/ 819236 w 1129553"/>
                  <a:gd name="connsiteY61" fmla="*/ 1166791 h 1204029"/>
                  <a:gd name="connsiteX62" fmla="*/ 868887 w 1129553"/>
                  <a:gd name="connsiteY62" fmla="*/ 1204029 h 1204029"/>
                  <a:gd name="connsiteX63" fmla="*/ 918537 w 1129553"/>
                  <a:gd name="connsiteY63" fmla="*/ 1141966 h 1204029"/>
                  <a:gd name="connsiteX64" fmla="*/ 926813 w 1129553"/>
                  <a:gd name="connsiteY64" fmla="*/ 1108865 h 1204029"/>
                  <a:gd name="connsiteX65" fmla="*/ 976463 w 1129553"/>
                  <a:gd name="connsiteY65" fmla="*/ 1084040 h 1204029"/>
                  <a:gd name="connsiteX66" fmla="*/ 1038527 w 1129553"/>
                  <a:gd name="connsiteY66" fmla="*/ 1046802 h 1204029"/>
                  <a:gd name="connsiteX67" fmla="*/ 1030251 w 1129553"/>
                  <a:gd name="connsiteY67" fmla="*/ 984738 h 1204029"/>
                  <a:gd name="connsiteX68" fmla="*/ 1079902 w 1129553"/>
                  <a:gd name="connsiteY68" fmla="*/ 943363 h 1204029"/>
                  <a:gd name="connsiteX69" fmla="*/ 1129553 w 1129553"/>
                  <a:gd name="connsiteY69" fmla="*/ 893712 h 1204029"/>
                  <a:gd name="connsiteX70" fmla="*/ 1125415 w 1129553"/>
                  <a:gd name="connsiteY70" fmla="*/ 819236 h 1204029"/>
                  <a:gd name="connsiteX71" fmla="*/ 1125415 w 1129553"/>
                  <a:gd name="connsiteY71" fmla="*/ 736485 h 120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129553" h="1204029">
                    <a:moveTo>
                      <a:pt x="1125415" y="736485"/>
                    </a:moveTo>
                    <a:lnTo>
                      <a:pt x="1092315" y="653734"/>
                    </a:lnTo>
                    <a:lnTo>
                      <a:pt x="1108865" y="616496"/>
                    </a:lnTo>
                    <a:lnTo>
                      <a:pt x="1050939" y="616496"/>
                    </a:lnTo>
                    <a:lnTo>
                      <a:pt x="1005426" y="583395"/>
                    </a:lnTo>
                    <a:lnTo>
                      <a:pt x="1013701" y="554433"/>
                    </a:lnTo>
                    <a:lnTo>
                      <a:pt x="984738" y="521332"/>
                    </a:lnTo>
                    <a:lnTo>
                      <a:pt x="1005426" y="484094"/>
                    </a:lnTo>
                    <a:lnTo>
                      <a:pt x="980601" y="471681"/>
                    </a:lnTo>
                    <a:lnTo>
                      <a:pt x="980601" y="413756"/>
                    </a:lnTo>
                    <a:lnTo>
                      <a:pt x="1055077" y="351692"/>
                    </a:lnTo>
                    <a:lnTo>
                      <a:pt x="993013" y="277216"/>
                    </a:lnTo>
                    <a:lnTo>
                      <a:pt x="897850" y="244116"/>
                    </a:lnTo>
                    <a:lnTo>
                      <a:pt x="897850" y="173777"/>
                    </a:lnTo>
                    <a:lnTo>
                      <a:pt x="877162" y="177915"/>
                    </a:lnTo>
                    <a:lnTo>
                      <a:pt x="835786" y="103439"/>
                    </a:lnTo>
                    <a:lnTo>
                      <a:pt x="707522" y="74476"/>
                    </a:lnTo>
                    <a:lnTo>
                      <a:pt x="670284" y="128264"/>
                    </a:lnTo>
                    <a:lnTo>
                      <a:pt x="620633" y="86889"/>
                    </a:lnTo>
                    <a:lnTo>
                      <a:pt x="649596" y="45513"/>
                    </a:lnTo>
                    <a:lnTo>
                      <a:pt x="628908" y="8275"/>
                    </a:lnTo>
                    <a:lnTo>
                      <a:pt x="579258" y="8275"/>
                    </a:lnTo>
                    <a:lnTo>
                      <a:pt x="537882" y="0"/>
                    </a:lnTo>
                    <a:lnTo>
                      <a:pt x="513057" y="16550"/>
                    </a:lnTo>
                    <a:lnTo>
                      <a:pt x="450994" y="53788"/>
                    </a:lnTo>
                    <a:lnTo>
                      <a:pt x="422031" y="144814"/>
                    </a:lnTo>
                    <a:lnTo>
                      <a:pt x="351692" y="198603"/>
                    </a:lnTo>
                    <a:lnTo>
                      <a:pt x="326867" y="248253"/>
                    </a:lnTo>
                    <a:lnTo>
                      <a:pt x="239978" y="310317"/>
                    </a:lnTo>
                    <a:lnTo>
                      <a:pt x="256528" y="393068"/>
                    </a:lnTo>
                    <a:lnTo>
                      <a:pt x="153089" y="500644"/>
                    </a:lnTo>
                    <a:lnTo>
                      <a:pt x="99301" y="496507"/>
                    </a:lnTo>
                    <a:lnTo>
                      <a:pt x="66201" y="488232"/>
                    </a:lnTo>
                    <a:lnTo>
                      <a:pt x="33100" y="525470"/>
                    </a:lnTo>
                    <a:lnTo>
                      <a:pt x="24825" y="579258"/>
                    </a:lnTo>
                    <a:lnTo>
                      <a:pt x="0" y="620633"/>
                    </a:lnTo>
                    <a:lnTo>
                      <a:pt x="66201" y="624771"/>
                    </a:lnTo>
                    <a:lnTo>
                      <a:pt x="82751" y="670284"/>
                    </a:lnTo>
                    <a:lnTo>
                      <a:pt x="74476" y="719935"/>
                    </a:lnTo>
                    <a:lnTo>
                      <a:pt x="45513" y="781998"/>
                    </a:lnTo>
                    <a:lnTo>
                      <a:pt x="57926" y="835786"/>
                    </a:lnTo>
                    <a:lnTo>
                      <a:pt x="8275" y="901987"/>
                    </a:lnTo>
                    <a:lnTo>
                      <a:pt x="82751" y="930950"/>
                    </a:lnTo>
                    <a:lnTo>
                      <a:pt x="186190" y="939225"/>
                    </a:lnTo>
                    <a:lnTo>
                      <a:pt x="227565" y="893712"/>
                    </a:lnTo>
                    <a:lnTo>
                      <a:pt x="277216" y="926813"/>
                    </a:lnTo>
                    <a:lnTo>
                      <a:pt x="248253" y="947500"/>
                    </a:lnTo>
                    <a:lnTo>
                      <a:pt x="264803" y="1001289"/>
                    </a:lnTo>
                    <a:lnTo>
                      <a:pt x="310317" y="1059214"/>
                    </a:lnTo>
                    <a:lnTo>
                      <a:pt x="310317" y="1108865"/>
                    </a:lnTo>
                    <a:lnTo>
                      <a:pt x="368242" y="1113003"/>
                    </a:lnTo>
                    <a:lnTo>
                      <a:pt x="434443" y="1092315"/>
                    </a:lnTo>
                    <a:lnTo>
                      <a:pt x="504782" y="1088177"/>
                    </a:lnTo>
                    <a:lnTo>
                      <a:pt x="504782" y="1088177"/>
                    </a:lnTo>
                    <a:lnTo>
                      <a:pt x="558570" y="1100590"/>
                    </a:lnTo>
                    <a:lnTo>
                      <a:pt x="628908" y="1096452"/>
                    </a:lnTo>
                    <a:lnTo>
                      <a:pt x="662009" y="1067490"/>
                    </a:lnTo>
                    <a:lnTo>
                      <a:pt x="674422" y="1117140"/>
                    </a:lnTo>
                    <a:lnTo>
                      <a:pt x="657871" y="1175066"/>
                    </a:lnTo>
                    <a:lnTo>
                      <a:pt x="699247" y="1187479"/>
                    </a:lnTo>
                    <a:lnTo>
                      <a:pt x="761310" y="1146103"/>
                    </a:lnTo>
                    <a:lnTo>
                      <a:pt x="819236" y="1166791"/>
                    </a:lnTo>
                    <a:lnTo>
                      <a:pt x="868887" y="1204029"/>
                    </a:lnTo>
                    <a:lnTo>
                      <a:pt x="918537" y="1141966"/>
                    </a:lnTo>
                    <a:lnTo>
                      <a:pt x="926813" y="1108865"/>
                    </a:lnTo>
                    <a:lnTo>
                      <a:pt x="976463" y="1084040"/>
                    </a:lnTo>
                    <a:lnTo>
                      <a:pt x="1038527" y="1046802"/>
                    </a:lnTo>
                    <a:lnTo>
                      <a:pt x="1030251" y="984738"/>
                    </a:lnTo>
                    <a:lnTo>
                      <a:pt x="1079902" y="943363"/>
                    </a:lnTo>
                    <a:lnTo>
                      <a:pt x="1129553" y="893712"/>
                    </a:lnTo>
                    <a:lnTo>
                      <a:pt x="1125415" y="819236"/>
                    </a:lnTo>
                    <a:lnTo>
                      <a:pt x="1125415" y="736485"/>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42" name="Ellipse 141"/>
              <p:cNvSpPr/>
              <p:nvPr/>
            </p:nvSpPr>
            <p:spPr>
              <a:xfrm>
                <a:off x="2070927" y="5869775"/>
                <a:ext cx="84757" cy="7807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8" name="Rectangle à coins arrondis 97"/>
            <p:cNvSpPr/>
            <p:nvPr/>
          </p:nvSpPr>
          <p:spPr>
            <a:xfrm>
              <a:off x="59290" y="1541496"/>
              <a:ext cx="2889075" cy="22302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1"/>
            <a:lstStyle/>
            <a:p>
              <a:pPr algn="ctr"/>
              <a:r>
                <a:rPr lang="fr-FR" sz="1600" b="1" dirty="0" smtClean="0">
                  <a:solidFill>
                    <a:srgbClr val="0000EA"/>
                  </a:solidFill>
                </a:rPr>
                <a:t>Région Nouvelle- Aquitaine  </a:t>
              </a:r>
              <a:br>
                <a:rPr lang="fr-FR" sz="1600" b="1" dirty="0" smtClean="0">
                  <a:solidFill>
                    <a:srgbClr val="0000EA"/>
                  </a:solidFill>
                </a:rPr>
              </a:br>
              <a:r>
                <a:rPr lang="fr-FR" sz="1600" b="1" dirty="0" smtClean="0">
                  <a:solidFill>
                    <a:srgbClr val="0000EA"/>
                  </a:solidFill>
                </a:rPr>
                <a:t>12 départements</a:t>
              </a:r>
            </a:p>
            <a:p>
              <a:pPr algn="ctr"/>
              <a:r>
                <a:rPr lang="fr-FR" sz="1600" b="1" dirty="0" smtClean="0">
                  <a:solidFill>
                    <a:srgbClr val="0000EA"/>
                  </a:solidFill>
                </a:rPr>
                <a:t>=</a:t>
              </a:r>
            </a:p>
            <a:p>
              <a:pPr algn="ctr"/>
              <a:r>
                <a:rPr lang="fr-FR" sz="1600" b="1" dirty="0" smtClean="0">
                  <a:solidFill>
                    <a:srgbClr val="0000EA"/>
                  </a:solidFill>
                </a:rPr>
                <a:t>Région académique</a:t>
              </a:r>
              <a:br>
                <a:rPr lang="fr-FR" sz="1600" b="1" dirty="0" smtClean="0">
                  <a:solidFill>
                    <a:srgbClr val="0000EA"/>
                  </a:solidFill>
                </a:rPr>
              </a:br>
              <a:r>
                <a:rPr lang="fr-FR" sz="1600" b="1" dirty="0" smtClean="0">
                  <a:solidFill>
                    <a:srgbClr val="0000EA"/>
                  </a:solidFill>
                </a:rPr>
                <a:t>3 académies  </a:t>
              </a:r>
            </a:p>
            <a:p>
              <a:pPr algn="ctr"/>
              <a:r>
                <a:rPr lang="fr-FR" sz="1600" b="1" dirty="0" smtClean="0">
                  <a:solidFill>
                    <a:srgbClr val="0000EA"/>
                  </a:solidFill>
                </a:rPr>
                <a:t>=</a:t>
              </a:r>
            </a:p>
            <a:p>
              <a:pPr algn="ctr"/>
              <a:r>
                <a:rPr lang="fr-FR" sz="1600" b="1" dirty="0" smtClean="0">
                  <a:solidFill>
                    <a:srgbClr val="0000EA"/>
                  </a:solidFill>
                </a:rPr>
                <a:t>Zone de défense Sud-Ouest</a:t>
              </a:r>
              <a:endParaRPr lang="fr-FR" sz="1600" b="1" dirty="0">
                <a:solidFill>
                  <a:srgbClr val="0000EA"/>
                </a:solidFill>
              </a:endParaRPr>
            </a:p>
            <a:p>
              <a:pPr algn="ctr"/>
              <a:endParaRPr lang="fr-FR" sz="1600" b="1" dirty="0">
                <a:solidFill>
                  <a:srgbClr val="0000EA"/>
                </a:solidFill>
              </a:endParaRPr>
            </a:p>
          </p:txBody>
        </p:sp>
      </p:grpSp>
      <p:sp>
        <p:nvSpPr>
          <p:cNvPr id="179" name="Rectangle à coins arrondis 178"/>
          <p:cNvSpPr/>
          <p:nvPr/>
        </p:nvSpPr>
        <p:spPr>
          <a:xfrm>
            <a:off x="10374923" y="1764098"/>
            <a:ext cx="1345223" cy="15517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1"/>
          <a:lstStyle/>
          <a:p>
            <a:pPr algn="ctr"/>
            <a:endParaRPr lang="fr-FR" sz="1600" b="1" dirty="0" smtClean="0">
              <a:solidFill>
                <a:srgbClr val="0000EA"/>
              </a:solidFill>
            </a:endParaRPr>
          </a:p>
          <a:p>
            <a:pPr algn="ctr"/>
            <a:r>
              <a:rPr lang="fr-FR" sz="1600" b="1" u="sng" dirty="0" smtClean="0">
                <a:solidFill>
                  <a:srgbClr val="0000EA"/>
                </a:solidFill>
              </a:rPr>
              <a:t>2017</a:t>
            </a:r>
          </a:p>
          <a:p>
            <a:pPr algn="ctr"/>
            <a:endParaRPr lang="fr-FR" sz="800" b="1" dirty="0">
              <a:solidFill>
                <a:srgbClr val="0000EA"/>
              </a:solidFill>
            </a:endParaRPr>
          </a:p>
          <a:p>
            <a:pPr algn="ctr"/>
            <a:r>
              <a:rPr lang="fr-FR" sz="1600" b="1" dirty="0" smtClean="0">
                <a:solidFill>
                  <a:srgbClr val="0000EA"/>
                </a:solidFill>
              </a:rPr>
              <a:t>+ 8 CDSG</a:t>
            </a:r>
          </a:p>
          <a:p>
            <a:pPr algn="ctr"/>
            <a:r>
              <a:rPr lang="fr-FR" sz="800" b="1" dirty="0" smtClean="0">
                <a:solidFill>
                  <a:srgbClr val="0000EA"/>
                </a:solidFill>
              </a:rPr>
              <a:t>  </a:t>
            </a:r>
          </a:p>
          <a:p>
            <a:pPr algn="ctr"/>
            <a:r>
              <a:rPr lang="fr-FR" sz="1600" b="1" dirty="0" smtClean="0">
                <a:solidFill>
                  <a:srgbClr val="0000EA"/>
                </a:solidFill>
              </a:rPr>
              <a:t>+ 4 PRODEF</a:t>
            </a:r>
            <a:endParaRPr lang="fr-FR" sz="1600" b="1" dirty="0">
              <a:solidFill>
                <a:srgbClr val="0000EA"/>
              </a:solidFill>
            </a:endParaRPr>
          </a:p>
          <a:p>
            <a:pPr algn="ctr"/>
            <a:endParaRPr lang="fr-FR" sz="1600" b="1" dirty="0">
              <a:solidFill>
                <a:srgbClr val="0000EA"/>
              </a:solidFill>
            </a:endParaRPr>
          </a:p>
        </p:txBody>
      </p:sp>
      <p:sp>
        <p:nvSpPr>
          <p:cNvPr id="93" name="Espace réservé du numéro de diapositive 6"/>
          <p:cNvSpPr>
            <a:spLocks noGrp="1"/>
          </p:cNvSpPr>
          <p:nvPr>
            <p:ph type="sldNum" sz="quarter" idx="12"/>
          </p:nvPr>
        </p:nvSpPr>
        <p:spPr>
          <a:xfrm>
            <a:off x="9448800" y="6492875"/>
            <a:ext cx="2743200" cy="365125"/>
          </a:xfrm>
        </p:spPr>
        <p:txBody>
          <a:bodyPr/>
          <a:lstStyle/>
          <a:p>
            <a:fld id="{710CF1C3-D5F4-4616-9FA8-457D6FE2C23C}" type="slidenum">
              <a:rPr lang="fr-FR" smtClean="0">
                <a:solidFill>
                  <a:schemeClr val="tx1"/>
                </a:solidFill>
              </a:rPr>
              <a:t>7</a:t>
            </a:fld>
            <a:endParaRPr lang="fr-FR" dirty="0">
              <a:solidFill>
                <a:schemeClr val="tx1"/>
              </a:solidFill>
            </a:endParaRPr>
          </a:p>
        </p:txBody>
      </p:sp>
    </p:spTree>
    <p:extLst>
      <p:ext uri="{BB962C8B-B14F-4D97-AF65-F5344CB8AC3E}">
        <p14:creationId xmlns:p14="http://schemas.microsoft.com/office/powerpoint/2010/main" val="77184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236"/>
                                        </p:tgtEl>
                                        <p:attrNameLst>
                                          <p:attrName>style.visibility</p:attrName>
                                        </p:attrNameLst>
                                      </p:cBhvr>
                                      <p:to>
                                        <p:strVal val="visible"/>
                                      </p:to>
                                    </p:set>
                                    <p:animEffect transition="in" filter="checkerboard(across)">
                                      <p:cBhvr>
                                        <p:cTn id="39" dur="500"/>
                                        <p:tgtEl>
                                          <p:spTgt spid="236"/>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232"/>
                                        </p:tgtEl>
                                        <p:attrNameLst>
                                          <p:attrName>style.visibility</p:attrName>
                                        </p:attrNameLst>
                                      </p:cBhvr>
                                      <p:to>
                                        <p:strVal val="visible"/>
                                      </p:to>
                                    </p:set>
                                    <p:animEffect transition="in" filter="checkerboard(across)">
                                      <p:cBhvr>
                                        <p:cTn id="42" dur="500"/>
                                        <p:tgtEl>
                                          <p:spTgt spid="232"/>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237"/>
                                        </p:tgtEl>
                                        <p:attrNameLst>
                                          <p:attrName>style.visibility</p:attrName>
                                        </p:attrNameLst>
                                      </p:cBhvr>
                                      <p:to>
                                        <p:strVal val="visible"/>
                                      </p:to>
                                    </p:set>
                                    <p:animEffect transition="in" filter="checkerboard(across)">
                                      <p:cBhvr>
                                        <p:cTn id="45" dur="500"/>
                                        <p:tgtEl>
                                          <p:spTgt spid="237"/>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231"/>
                                        </p:tgtEl>
                                        <p:attrNameLst>
                                          <p:attrName>style.visibility</p:attrName>
                                        </p:attrNameLst>
                                      </p:cBhvr>
                                      <p:to>
                                        <p:strVal val="visible"/>
                                      </p:to>
                                    </p:set>
                                    <p:animEffect transition="in" filter="checkerboard(across)">
                                      <p:cBhvr>
                                        <p:cTn id="48" dur="500"/>
                                        <p:tgtEl>
                                          <p:spTgt spid="231"/>
                                        </p:tgtEl>
                                      </p:cBhvr>
                                    </p:animEffect>
                                  </p:childTnLst>
                                </p:cTn>
                              </p:par>
                              <p:par>
                                <p:cTn id="49" presetID="5" presetClass="entr" presetSubtype="10" fill="hold" grpId="0" nodeType="withEffect">
                                  <p:stCondLst>
                                    <p:cond delay="0"/>
                                  </p:stCondLst>
                                  <p:childTnLst>
                                    <p:set>
                                      <p:cBhvr>
                                        <p:cTn id="50" dur="1" fill="hold">
                                          <p:stCondLst>
                                            <p:cond delay="0"/>
                                          </p:stCondLst>
                                        </p:cTn>
                                        <p:tgtEl>
                                          <p:spTgt spid="233"/>
                                        </p:tgtEl>
                                        <p:attrNameLst>
                                          <p:attrName>style.visibility</p:attrName>
                                        </p:attrNameLst>
                                      </p:cBhvr>
                                      <p:to>
                                        <p:strVal val="visible"/>
                                      </p:to>
                                    </p:set>
                                    <p:animEffect transition="in" filter="checkerboard(across)">
                                      <p:cBhvr>
                                        <p:cTn id="51" dur="500"/>
                                        <p:tgtEl>
                                          <p:spTgt spid="233"/>
                                        </p:tgtEl>
                                      </p:cBhvr>
                                    </p:animEffect>
                                  </p:childTnLst>
                                </p:cTn>
                              </p:par>
                              <p:par>
                                <p:cTn id="52" presetID="5" presetClass="entr" presetSubtype="10" fill="hold" grpId="0" nodeType="withEffect">
                                  <p:stCondLst>
                                    <p:cond delay="0"/>
                                  </p:stCondLst>
                                  <p:childTnLst>
                                    <p:set>
                                      <p:cBhvr>
                                        <p:cTn id="53" dur="1" fill="hold">
                                          <p:stCondLst>
                                            <p:cond delay="0"/>
                                          </p:stCondLst>
                                        </p:cTn>
                                        <p:tgtEl>
                                          <p:spTgt spid="230"/>
                                        </p:tgtEl>
                                        <p:attrNameLst>
                                          <p:attrName>style.visibility</p:attrName>
                                        </p:attrNameLst>
                                      </p:cBhvr>
                                      <p:to>
                                        <p:strVal val="visible"/>
                                      </p:to>
                                    </p:set>
                                    <p:animEffect transition="in" filter="checkerboard(across)">
                                      <p:cBhvr>
                                        <p:cTn id="54" dur="500"/>
                                        <p:tgtEl>
                                          <p:spTgt spid="230"/>
                                        </p:tgtEl>
                                      </p:cBhvr>
                                    </p:animEffect>
                                  </p:childTnLst>
                                </p:cTn>
                              </p:par>
                              <p:par>
                                <p:cTn id="55" presetID="5" presetClass="entr" presetSubtype="10" fill="hold" nodeType="withEffect">
                                  <p:stCondLst>
                                    <p:cond delay="0"/>
                                  </p:stCondLst>
                                  <p:childTnLst>
                                    <p:set>
                                      <p:cBhvr>
                                        <p:cTn id="56" dur="1" fill="hold">
                                          <p:stCondLst>
                                            <p:cond delay="0"/>
                                          </p:stCondLst>
                                        </p:cTn>
                                        <p:tgtEl>
                                          <p:spTgt spid="235"/>
                                        </p:tgtEl>
                                        <p:attrNameLst>
                                          <p:attrName>style.visibility</p:attrName>
                                        </p:attrNameLst>
                                      </p:cBhvr>
                                      <p:to>
                                        <p:strVal val="visible"/>
                                      </p:to>
                                    </p:set>
                                    <p:animEffect transition="in" filter="checkerboard(across)">
                                      <p:cBhvr>
                                        <p:cTn id="57" dur="500"/>
                                        <p:tgtEl>
                                          <p:spTgt spid="235"/>
                                        </p:tgtEl>
                                      </p:cBhvr>
                                    </p:animEffect>
                                  </p:childTnLst>
                                </p:cTn>
                              </p:par>
                              <p:par>
                                <p:cTn id="58" presetID="5" presetClass="entr" presetSubtype="10" fill="hold" grpId="0" nodeType="withEffect">
                                  <p:stCondLst>
                                    <p:cond delay="0"/>
                                  </p:stCondLst>
                                  <p:childTnLst>
                                    <p:set>
                                      <p:cBhvr>
                                        <p:cTn id="59" dur="1" fill="hold">
                                          <p:stCondLst>
                                            <p:cond delay="0"/>
                                          </p:stCondLst>
                                        </p:cTn>
                                        <p:tgtEl>
                                          <p:spTgt spid="234"/>
                                        </p:tgtEl>
                                        <p:attrNameLst>
                                          <p:attrName>style.visibility</p:attrName>
                                        </p:attrNameLst>
                                      </p:cBhvr>
                                      <p:to>
                                        <p:strVal val="visible"/>
                                      </p:to>
                                    </p:set>
                                    <p:animEffect transition="in" filter="checkerboard(across)">
                                      <p:cBhvr>
                                        <p:cTn id="60" dur="500"/>
                                        <p:tgtEl>
                                          <p:spTgt spid="234"/>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3" grpId="0" animBg="1"/>
      <p:bldP spid="174" grpId="0" animBg="1"/>
      <p:bldP spid="175" grpId="0" animBg="1"/>
      <p:bldP spid="178" grpId="0" animBg="1"/>
      <p:bldP spid="230" grpId="0" animBg="1"/>
      <p:bldP spid="231" grpId="0" animBg="1"/>
      <p:bldP spid="232" grpId="0" animBg="1"/>
      <p:bldP spid="233" grpId="0" animBg="1"/>
      <p:bldP spid="234" grpId="0" animBg="1"/>
      <p:bldP spid="236" grpId="0" animBg="1"/>
      <p:bldP spid="237" grpId="0" animBg="1"/>
      <p:bldP spid="238" grpId="0" animBg="1"/>
      <p:bldP spid="239" grpId="0" animBg="1"/>
      <p:bldP spid="240" grpId="0" animBg="1"/>
      <p:bldP spid="17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00055" y="222109"/>
            <a:ext cx="3074056" cy="551321"/>
          </a:xfrm>
          <a:prstGeom prst="rect">
            <a:avLst/>
          </a:prstGeom>
          <a:solidFill>
            <a:srgbClr val="FFFFD5"/>
          </a:solidFill>
          <a:ln w="25400" cap="flat" cmpd="sng" algn="ctr">
            <a:solidFill>
              <a:srgbClr val="4F81BD">
                <a:shade val="50000"/>
              </a:srgbClr>
            </a:solidFill>
            <a:prstDash val="solid"/>
          </a:ln>
          <a:effectLst/>
        </p:spPr>
        <p:txBody>
          <a:bodyPr lIns="36000" tIns="36000" rIns="36000" bIns="36000" rtlCol="0" anchor="ctr"/>
          <a:lstStyle/>
          <a:p>
            <a:pPr algn="ctr"/>
            <a:r>
              <a:rPr lang="fr-FR" sz="1400" b="1" kern="0" dirty="0">
                <a:solidFill>
                  <a:srgbClr val="0000EA"/>
                </a:solidFill>
                <a:latin typeface="Calibri"/>
              </a:rPr>
              <a:t>16 CDSG réalisées + 1 en prévision</a:t>
            </a:r>
          </a:p>
          <a:p>
            <a:pPr algn="ctr"/>
            <a:r>
              <a:rPr lang="fr-FR" sz="1400" b="1" kern="0" dirty="0">
                <a:solidFill>
                  <a:srgbClr val="0000EA"/>
                </a:solidFill>
                <a:latin typeface="Calibri"/>
              </a:rPr>
              <a:t>9 Terre / 5 Air / 2 Marine </a:t>
            </a:r>
          </a:p>
        </p:txBody>
      </p:sp>
      <p:sp>
        <p:nvSpPr>
          <p:cNvPr id="5" name="ZoneTexte 4"/>
          <p:cNvSpPr txBox="1"/>
          <p:nvPr/>
        </p:nvSpPr>
        <p:spPr>
          <a:xfrm>
            <a:off x="1133705" y="5066462"/>
            <a:ext cx="2592289" cy="710446"/>
          </a:xfrm>
          <a:prstGeom prst="rect">
            <a:avLst/>
          </a:prstGeom>
          <a:solidFill>
            <a:schemeClr val="bg1">
              <a:lumMod val="85000"/>
            </a:schemeClr>
          </a:solidFill>
          <a:ln w="25400" cap="flat" cmpd="sng" algn="ctr">
            <a:solidFill>
              <a:srgbClr val="4F81BD">
                <a:shade val="50000"/>
              </a:srgbClr>
            </a:solidFill>
            <a:prstDash val="solid"/>
          </a:ln>
          <a:effectLst/>
        </p:spPr>
        <p:txBody>
          <a:bodyPr lIns="36000" tIns="36000" rIns="36000" bIns="36000" rtlCol="0" anchor="ctr"/>
          <a:lstStyle>
            <a:defPPr>
              <a:defRPr lang="fr-FR"/>
            </a:defPPr>
            <a:lvl1pPr algn="ctr" fontAlgn="auto">
              <a:spcBef>
                <a:spcPts val="0"/>
              </a:spcBef>
              <a:spcAft>
                <a:spcPts val="0"/>
              </a:spcAft>
              <a:defRPr sz="1200" b="1" kern="0">
                <a:solidFill>
                  <a:srgbClr val="0000EA"/>
                </a:solidFill>
                <a:latin typeface="Calibri"/>
              </a:defRPr>
            </a:lvl1pPr>
          </a:lstStyle>
          <a:p>
            <a:r>
              <a:rPr lang="fr-FR" u="sng" dirty="0"/>
              <a:t>CDSG hors ZDS SO</a:t>
            </a:r>
          </a:p>
          <a:p>
            <a:r>
              <a:rPr lang="fr-FR" dirty="0"/>
              <a:t> mais avec des unités en ZDS SO</a:t>
            </a:r>
          </a:p>
          <a:p>
            <a:r>
              <a:rPr lang="fr-FR" dirty="0"/>
              <a:t>2 </a:t>
            </a:r>
            <a:r>
              <a:rPr lang="fr-FR" dirty="0" smtClean="0"/>
              <a:t>TERRE  //   1 </a:t>
            </a:r>
            <a:r>
              <a:rPr lang="fr-FR" dirty="0"/>
              <a:t>AIR </a:t>
            </a:r>
          </a:p>
        </p:txBody>
      </p:sp>
      <p:sp>
        <p:nvSpPr>
          <p:cNvPr id="6" name="ZoneTexte 5"/>
          <p:cNvSpPr txBox="1"/>
          <p:nvPr/>
        </p:nvSpPr>
        <p:spPr>
          <a:xfrm>
            <a:off x="5951984" y="1498766"/>
            <a:ext cx="4716016" cy="2154436"/>
          </a:xfrm>
          <a:prstGeom prst="rect">
            <a:avLst/>
          </a:prstGeom>
          <a:noFill/>
        </p:spPr>
        <p:txBody>
          <a:bodyPr wrap="square" rtlCol="0">
            <a:spAutoFit/>
          </a:bodyPr>
          <a:lstStyle/>
          <a:p>
            <a:pPr marL="180975" indent="-180975"/>
            <a:r>
              <a:rPr lang="fr-FR" sz="1200" dirty="0"/>
              <a:t>- 	33 / Collège Montaigne / Lormont – 3° RMAT (</a:t>
            </a:r>
            <a:r>
              <a:rPr lang="fr-FR" sz="1200" dirty="0" err="1"/>
              <a:t>Vayres</a:t>
            </a:r>
            <a:r>
              <a:rPr lang="fr-FR" sz="1200" dirty="0"/>
              <a:t>)</a:t>
            </a:r>
          </a:p>
          <a:p>
            <a:pPr marL="171450" indent="-171450">
              <a:buFontTx/>
              <a:buChar char="-"/>
            </a:pPr>
            <a:r>
              <a:rPr lang="fr-FR" sz="1200" dirty="0"/>
              <a:t>40 / Collège St. J. de Compostelle / Dax – EALAT Dax</a:t>
            </a:r>
          </a:p>
          <a:p>
            <a:pPr marL="171450" indent="-171450">
              <a:buFontTx/>
              <a:buChar char="-"/>
            </a:pPr>
            <a:r>
              <a:rPr lang="fr-FR" sz="1200" dirty="0"/>
              <a:t>40 / Collège J. Mermoz / Biscarosse – 17° GA (SDIS/BA 120)</a:t>
            </a:r>
          </a:p>
          <a:p>
            <a:pPr marL="171450" indent="-171450">
              <a:buFontTx/>
              <a:buChar char="-"/>
            </a:pPr>
            <a:r>
              <a:rPr lang="fr-FR" sz="1200" dirty="0"/>
              <a:t>47 / Collège Ste. Catherine / V/Lot – 48° RT Agen</a:t>
            </a:r>
          </a:p>
          <a:p>
            <a:pPr marL="171450" indent="-171450">
              <a:buFontTx/>
              <a:buChar char="-"/>
            </a:pPr>
            <a:r>
              <a:rPr lang="fr-FR" sz="1200" dirty="0">
                <a:solidFill>
                  <a:srgbClr val="0000EA"/>
                </a:solidFill>
              </a:rPr>
              <a:t>64 / Lycée des métiers des beaux de frênes / Pau – 5° RHC</a:t>
            </a:r>
          </a:p>
          <a:p>
            <a:pPr marL="171450" indent="-171450">
              <a:buFontTx/>
              <a:buChar char="-"/>
            </a:pPr>
            <a:r>
              <a:rPr lang="fr-FR" sz="1200" dirty="0">
                <a:solidFill>
                  <a:srgbClr val="0000EA"/>
                </a:solidFill>
              </a:rPr>
              <a:t>19 / Collège J. Moulin / </a:t>
            </a:r>
            <a:r>
              <a:rPr lang="fr-FR" sz="1200" dirty="0" err="1">
                <a:solidFill>
                  <a:srgbClr val="0000EA"/>
                </a:solidFill>
              </a:rPr>
              <a:t>Brives</a:t>
            </a:r>
            <a:r>
              <a:rPr lang="fr-FR" sz="1200" dirty="0">
                <a:solidFill>
                  <a:srgbClr val="0000EA"/>
                </a:solidFill>
              </a:rPr>
              <a:t> – 126° RI</a:t>
            </a:r>
          </a:p>
          <a:p>
            <a:pPr marL="171450" indent="-171450">
              <a:buFontTx/>
              <a:buChar char="-"/>
            </a:pPr>
            <a:r>
              <a:rPr lang="fr-FR" sz="1200" dirty="0">
                <a:solidFill>
                  <a:srgbClr val="0000EA"/>
                </a:solidFill>
              </a:rPr>
              <a:t>86 / Collège C. Guérin / Poitiers – RICM</a:t>
            </a:r>
          </a:p>
          <a:p>
            <a:pPr marL="171450" indent="-171450">
              <a:buFontTx/>
              <a:buChar char="-"/>
            </a:pPr>
            <a:r>
              <a:rPr lang="fr-FR" sz="1200" dirty="0">
                <a:solidFill>
                  <a:srgbClr val="0000EA"/>
                </a:solidFill>
              </a:rPr>
              <a:t>17 / Collège P. Mendès France / La Rochelle –  Centre du SMV</a:t>
            </a:r>
          </a:p>
          <a:p>
            <a:pPr marL="171450" indent="-171450">
              <a:buFontTx/>
              <a:buChar char="-"/>
            </a:pPr>
            <a:r>
              <a:rPr lang="fr-FR" sz="1200" dirty="0">
                <a:solidFill>
                  <a:srgbClr val="0000EA"/>
                </a:solidFill>
              </a:rPr>
              <a:t>40 / Collège Rosa </a:t>
            </a:r>
            <a:r>
              <a:rPr lang="fr-FR" sz="1200" dirty="0" err="1">
                <a:solidFill>
                  <a:srgbClr val="0000EA"/>
                </a:solidFill>
              </a:rPr>
              <a:t>Parks</a:t>
            </a:r>
            <a:r>
              <a:rPr lang="fr-FR" sz="1200" dirty="0">
                <a:solidFill>
                  <a:srgbClr val="0000EA"/>
                </a:solidFill>
              </a:rPr>
              <a:t> / Pouillon – EALAT Dax</a:t>
            </a:r>
          </a:p>
          <a:p>
            <a:endParaRPr lang="fr-FR" sz="200" u="sng" dirty="0">
              <a:solidFill>
                <a:schemeClr val="accent1">
                  <a:lumMod val="50000"/>
                </a:schemeClr>
              </a:solidFill>
            </a:endParaRPr>
          </a:p>
          <a:p>
            <a:r>
              <a:rPr lang="fr-FR" sz="1200" u="sng" dirty="0">
                <a:solidFill>
                  <a:schemeClr val="accent1">
                    <a:lumMod val="50000"/>
                  </a:schemeClr>
                </a:solidFill>
              </a:rPr>
              <a:t>En cours</a:t>
            </a:r>
          </a:p>
          <a:p>
            <a:pPr marL="171450" indent="-171450">
              <a:buFontTx/>
              <a:buChar char="-"/>
            </a:pPr>
            <a:r>
              <a:rPr lang="fr-FR" sz="1200" dirty="0">
                <a:solidFill>
                  <a:schemeClr val="accent1">
                    <a:lumMod val="50000"/>
                  </a:schemeClr>
                </a:solidFill>
              </a:rPr>
              <a:t>23 / Collège St </a:t>
            </a:r>
            <a:r>
              <a:rPr lang="fr-FR" sz="1200" dirty="0" err="1">
                <a:solidFill>
                  <a:schemeClr val="accent1">
                    <a:lumMod val="50000"/>
                  </a:schemeClr>
                </a:solidFill>
              </a:rPr>
              <a:t>Vaury</a:t>
            </a:r>
            <a:r>
              <a:rPr lang="fr-FR" sz="1200" dirty="0">
                <a:solidFill>
                  <a:schemeClr val="accent1">
                    <a:lumMod val="50000"/>
                  </a:schemeClr>
                </a:solidFill>
              </a:rPr>
              <a:t> / Guéret – La Courtine</a:t>
            </a:r>
            <a:endParaRPr lang="fr-FR" sz="1200" u="sng" dirty="0">
              <a:solidFill>
                <a:schemeClr val="accent1">
                  <a:lumMod val="50000"/>
                </a:schemeClr>
              </a:solidFill>
            </a:endParaRPr>
          </a:p>
        </p:txBody>
      </p:sp>
      <p:sp>
        <p:nvSpPr>
          <p:cNvPr id="8" name="ZoneTexte 7"/>
          <p:cNvSpPr txBox="1"/>
          <p:nvPr/>
        </p:nvSpPr>
        <p:spPr>
          <a:xfrm>
            <a:off x="5877397" y="6209800"/>
            <a:ext cx="4798118" cy="461665"/>
          </a:xfrm>
          <a:prstGeom prst="rect">
            <a:avLst/>
          </a:prstGeom>
          <a:noFill/>
        </p:spPr>
        <p:txBody>
          <a:bodyPr wrap="square" rtlCol="0">
            <a:spAutoFit/>
          </a:bodyPr>
          <a:lstStyle/>
          <a:p>
            <a:pPr marL="171450" indent="-171450">
              <a:buFontTx/>
              <a:buChar char="-"/>
            </a:pPr>
            <a:r>
              <a:rPr lang="fr-FR" sz="1200" dirty="0">
                <a:solidFill>
                  <a:srgbClr val="000000"/>
                </a:solidFill>
              </a:rPr>
              <a:t>47 / Collège Ducos du </a:t>
            </a:r>
            <a:r>
              <a:rPr lang="fr-FR" sz="1200" dirty="0" err="1">
                <a:solidFill>
                  <a:srgbClr val="000000"/>
                </a:solidFill>
              </a:rPr>
              <a:t>Hauron</a:t>
            </a:r>
            <a:r>
              <a:rPr lang="fr-FR" sz="1200" dirty="0">
                <a:solidFill>
                  <a:srgbClr val="000000"/>
                </a:solidFill>
              </a:rPr>
              <a:t> / Agen – Flottille 23F Lann </a:t>
            </a:r>
            <a:r>
              <a:rPr lang="fr-FR" sz="1200" dirty="0" err="1">
                <a:solidFill>
                  <a:srgbClr val="000000"/>
                </a:solidFill>
              </a:rPr>
              <a:t>Bihoué</a:t>
            </a:r>
            <a:endParaRPr lang="fr-FR" sz="1200" dirty="0">
              <a:solidFill>
                <a:srgbClr val="000000"/>
              </a:solidFill>
            </a:endParaRPr>
          </a:p>
          <a:p>
            <a:pPr marL="171450" indent="-171450">
              <a:buFontTx/>
              <a:buChar char="-"/>
            </a:pPr>
            <a:r>
              <a:rPr lang="fr-FR" sz="1200" dirty="0">
                <a:solidFill>
                  <a:srgbClr val="000000"/>
                </a:solidFill>
              </a:rPr>
              <a:t>47 / Collège Ste Catherine / V-sur-Lot – FREMM Provence</a:t>
            </a:r>
          </a:p>
        </p:txBody>
      </p:sp>
      <p:sp>
        <p:nvSpPr>
          <p:cNvPr id="11" name="Rectangle 10"/>
          <p:cNvSpPr/>
          <p:nvPr/>
        </p:nvSpPr>
        <p:spPr>
          <a:xfrm>
            <a:off x="1115222" y="5820588"/>
            <a:ext cx="3575355" cy="646331"/>
          </a:xfrm>
          <a:prstGeom prst="rect">
            <a:avLst/>
          </a:prstGeom>
        </p:spPr>
        <p:txBody>
          <a:bodyPr wrap="square">
            <a:spAutoFit/>
          </a:bodyPr>
          <a:lstStyle/>
          <a:p>
            <a:pPr marL="171450" indent="-171450">
              <a:buFontTx/>
              <a:buChar char="-"/>
            </a:pPr>
            <a:r>
              <a:rPr lang="fr-FR" sz="1200" dirty="0">
                <a:solidFill>
                  <a:srgbClr val="000000"/>
                </a:solidFill>
              </a:rPr>
              <a:t>32 / Collège Bossuet / Condom – 48° RT</a:t>
            </a:r>
          </a:p>
          <a:p>
            <a:pPr marL="171450" indent="-171450">
              <a:buFontTx/>
              <a:buChar char="-"/>
            </a:pPr>
            <a:r>
              <a:rPr lang="fr-FR" sz="1200" dirty="0">
                <a:solidFill>
                  <a:srgbClr val="000000"/>
                </a:solidFill>
              </a:rPr>
              <a:t>32 / Collège Bossuet / Condom – 5° RHC</a:t>
            </a:r>
          </a:p>
          <a:p>
            <a:pPr marL="171450" indent="-171450">
              <a:buFontTx/>
              <a:buChar char="-"/>
            </a:pPr>
            <a:r>
              <a:rPr lang="fr-FR" sz="1200" dirty="0">
                <a:solidFill>
                  <a:srgbClr val="000000"/>
                </a:solidFill>
              </a:rPr>
              <a:t>32 / LP d’Artagnan / Nogaro – BA 118</a:t>
            </a:r>
          </a:p>
        </p:txBody>
      </p:sp>
      <p:sp>
        <p:nvSpPr>
          <p:cNvPr id="12" name="ZoneTexte 11"/>
          <p:cNvSpPr txBox="1"/>
          <p:nvPr/>
        </p:nvSpPr>
        <p:spPr>
          <a:xfrm>
            <a:off x="1125400" y="2486208"/>
            <a:ext cx="3997224" cy="2123658"/>
          </a:xfrm>
          <a:prstGeom prst="rect">
            <a:avLst/>
          </a:prstGeom>
          <a:noFill/>
        </p:spPr>
        <p:txBody>
          <a:bodyPr wrap="square" rtlCol="0">
            <a:spAutoFit/>
          </a:bodyPr>
          <a:lstStyle/>
          <a:p>
            <a:pPr marL="171450" indent="-171450">
              <a:buFontTx/>
              <a:buChar char="-"/>
            </a:pPr>
            <a:r>
              <a:rPr lang="fr-FR" sz="1200" dirty="0">
                <a:solidFill>
                  <a:srgbClr val="000000"/>
                </a:solidFill>
              </a:rPr>
              <a:t>24 / LP. A. Daniel / Ribérac – CIRFA Marine</a:t>
            </a:r>
          </a:p>
          <a:p>
            <a:pPr marL="171450" indent="-171450">
              <a:buFontTx/>
              <a:buChar char="-"/>
            </a:pPr>
            <a:r>
              <a:rPr lang="fr-FR" sz="1200" dirty="0">
                <a:solidFill>
                  <a:srgbClr val="000000"/>
                </a:solidFill>
              </a:rPr>
              <a:t>33 / LP J. Brel / Lormont – CIRFA Marine</a:t>
            </a:r>
          </a:p>
          <a:p>
            <a:pPr marL="171450" indent="-171450">
              <a:buFontTx/>
              <a:buChar char="-"/>
            </a:pPr>
            <a:r>
              <a:rPr lang="fr-FR" sz="1200" dirty="0">
                <a:solidFill>
                  <a:srgbClr val="000000"/>
                </a:solidFill>
              </a:rPr>
              <a:t>33 / LP J. Brel / Lormont – CIRFA Terre</a:t>
            </a:r>
          </a:p>
          <a:p>
            <a:pPr marL="171450" indent="-171450">
              <a:buFontTx/>
              <a:buChar char="-"/>
            </a:pPr>
            <a:r>
              <a:rPr lang="fr-FR" sz="1200" dirty="0">
                <a:solidFill>
                  <a:srgbClr val="000000"/>
                </a:solidFill>
              </a:rPr>
              <a:t>33 / LP M. Dassault / Mérignac – DA 204 Mérignac</a:t>
            </a:r>
          </a:p>
          <a:p>
            <a:pPr marL="171450" indent="-171450">
              <a:buFontTx/>
              <a:buChar char="-"/>
            </a:pPr>
            <a:r>
              <a:rPr lang="fr-FR" sz="1200" dirty="0">
                <a:solidFill>
                  <a:srgbClr val="000000"/>
                </a:solidFill>
              </a:rPr>
              <a:t>33 / LP E. Combe / Bègles (09/2017) – CIRFA Terre</a:t>
            </a:r>
          </a:p>
          <a:p>
            <a:pPr marL="171450" indent="-171450">
              <a:buFontTx/>
              <a:buChar char="-"/>
            </a:pPr>
            <a:r>
              <a:rPr lang="fr-FR" sz="1200" dirty="0"/>
              <a:t>40 / LP J. Taris / Peyrehorade – CIRFA Marine</a:t>
            </a:r>
          </a:p>
          <a:p>
            <a:pPr marL="171450" indent="-171450">
              <a:buFontTx/>
              <a:buChar char="-"/>
            </a:pPr>
            <a:r>
              <a:rPr lang="fr-FR" sz="1200" dirty="0">
                <a:solidFill>
                  <a:srgbClr val="0000EA"/>
                </a:solidFill>
              </a:rPr>
              <a:t>33 / LP C. Péguy / Eysines – CIRFA Terre</a:t>
            </a:r>
          </a:p>
          <a:p>
            <a:pPr marL="171450" indent="-171450">
              <a:buFontTx/>
              <a:buChar char="-"/>
            </a:pPr>
            <a:r>
              <a:rPr lang="fr-FR" sz="1200" dirty="0">
                <a:solidFill>
                  <a:srgbClr val="0000EA"/>
                </a:solidFill>
              </a:rPr>
              <a:t>33 / LP J. Monnet / Libourne – CIRFA Terre</a:t>
            </a:r>
          </a:p>
          <a:p>
            <a:pPr marL="171450" indent="-171450">
              <a:buFontTx/>
              <a:buChar char="-"/>
            </a:pPr>
            <a:r>
              <a:rPr lang="fr-FR" sz="1200" dirty="0">
                <a:solidFill>
                  <a:srgbClr val="0000EA"/>
                </a:solidFill>
              </a:rPr>
              <a:t>33 / L. La Ruche / Bordeaux – CIRFA Terre</a:t>
            </a:r>
          </a:p>
          <a:p>
            <a:pPr marL="171450" indent="-171450">
              <a:buFontTx/>
              <a:buChar char="-"/>
            </a:pPr>
            <a:r>
              <a:rPr lang="fr-FR" sz="1200" dirty="0">
                <a:solidFill>
                  <a:srgbClr val="0000EA"/>
                </a:solidFill>
              </a:rPr>
              <a:t>87 / LP. CFA St Exupéry – Limoges – 515 RT</a:t>
            </a:r>
          </a:p>
          <a:p>
            <a:pPr marL="171450" indent="-171450">
              <a:buFontTx/>
              <a:buChar char="-"/>
            </a:pPr>
            <a:endParaRPr lang="fr-FR" sz="1200" dirty="0">
              <a:solidFill>
                <a:srgbClr val="000000"/>
              </a:solidFill>
            </a:endParaRPr>
          </a:p>
        </p:txBody>
      </p:sp>
      <p:pic>
        <p:nvPicPr>
          <p:cNvPr id="13" name="Image 1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26291" y="958128"/>
            <a:ext cx="810410" cy="625636"/>
          </a:xfrm>
          <a:prstGeom prst="rect">
            <a:avLst/>
          </a:prstGeom>
        </p:spPr>
      </p:pic>
      <p:pic>
        <p:nvPicPr>
          <p:cNvPr id="14" name="Image 13"/>
          <p:cNvPicPr>
            <a:picLocks noChangeAspect="1"/>
          </p:cNvPicPr>
          <p:nvPr/>
        </p:nvPicPr>
        <p:blipFill rotWithShape="1">
          <a:blip r:embed="rId4" cstate="email">
            <a:extLst>
              <a:ext uri="{28A0092B-C50C-407E-A947-70E740481C1C}">
                <a14:useLocalDpi xmlns:a14="http://schemas.microsoft.com/office/drawing/2010/main" val="0"/>
              </a:ext>
            </a:extLst>
          </a:blip>
          <a:srcRect r="67273"/>
          <a:stretch/>
        </p:blipFill>
        <p:spPr>
          <a:xfrm>
            <a:off x="5555432" y="5591345"/>
            <a:ext cx="913912" cy="847385"/>
          </a:xfrm>
          <a:prstGeom prst="rect">
            <a:avLst/>
          </a:prstGeom>
        </p:spPr>
      </p:pic>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555432" y="3733590"/>
            <a:ext cx="1152128" cy="632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447881" y="222109"/>
            <a:ext cx="4856394" cy="1168231"/>
          </a:xfrm>
          <a:prstGeom prst="rect">
            <a:avLst/>
          </a:prstGeom>
          <a:solidFill>
            <a:srgbClr val="FFFFD5"/>
          </a:solidFill>
          <a:ln w="25400" cap="flat" cmpd="sng" algn="ctr">
            <a:solidFill>
              <a:srgbClr val="4F81BD">
                <a:shade val="50000"/>
              </a:srgbClr>
            </a:solidFill>
            <a:prstDash val="solid"/>
          </a:ln>
          <a:effectLst/>
        </p:spPr>
        <p:txBody>
          <a:bodyPr lIns="36000" tIns="36000" rIns="36000" bIns="36000" rtlCol="0" anchor="ctr"/>
          <a:lstStyle/>
          <a:p>
            <a:pPr marL="360363"/>
            <a:r>
              <a:rPr lang="fr-FR" sz="1400" b="1" kern="0" dirty="0" smtClean="0">
                <a:solidFill>
                  <a:srgbClr val="0000EA"/>
                </a:solidFill>
                <a:latin typeface="Calibri"/>
              </a:rPr>
              <a:t>Objectifs : CDSG </a:t>
            </a:r>
            <a:r>
              <a:rPr lang="fr-FR" sz="1400" b="1" kern="0" dirty="0">
                <a:solidFill>
                  <a:srgbClr val="0000EA"/>
                </a:solidFill>
                <a:latin typeface="Calibri"/>
              </a:rPr>
              <a:t>et </a:t>
            </a:r>
            <a:r>
              <a:rPr lang="fr-FR" sz="1400" b="1" kern="0" dirty="0" smtClean="0">
                <a:solidFill>
                  <a:srgbClr val="0000EA"/>
                </a:solidFill>
                <a:latin typeface="Calibri"/>
              </a:rPr>
              <a:t>PRODEF</a:t>
            </a:r>
          </a:p>
          <a:p>
            <a:r>
              <a:rPr lang="fr-FR" sz="1400" b="1" kern="0" dirty="0" smtClean="0">
                <a:solidFill>
                  <a:srgbClr val="0000EA"/>
                </a:solidFill>
                <a:latin typeface="Calibri"/>
              </a:rPr>
              <a:t>  </a:t>
            </a:r>
          </a:p>
          <a:p>
            <a:pPr marL="742950" lvl="1" indent="-285750">
              <a:buFont typeface="Wingdings" panose="05000000000000000000" pitchFamily="2" charset="2"/>
              <a:buChar char="ü"/>
            </a:pPr>
            <a:r>
              <a:rPr lang="fr-FR" sz="1400" b="1" kern="0" dirty="0">
                <a:solidFill>
                  <a:srgbClr val="0000EA"/>
                </a:solidFill>
                <a:latin typeface="Calibri"/>
              </a:rPr>
              <a:t>D</a:t>
            </a:r>
            <a:r>
              <a:rPr lang="fr-FR" sz="1400" b="1" kern="0" dirty="0" smtClean="0">
                <a:solidFill>
                  <a:srgbClr val="0000EA"/>
                </a:solidFill>
                <a:latin typeface="Calibri"/>
              </a:rPr>
              <a:t>omaine </a:t>
            </a:r>
            <a:r>
              <a:rPr lang="fr-FR" sz="1400" b="1" kern="0" dirty="0">
                <a:solidFill>
                  <a:srgbClr val="0000EA"/>
                </a:solidFill>
                <a:latin typeface="Calibri"/>
              </a:rPr>
              <a:t>des </a:t>
            </a:r>
            <a:r>
              <a:rPr lang="fr-FR" sz="1400" b="1" kern="0" dirty="0" smtClean="0">
                <a:solidFill>
                  <a:srgbClr val="0000EA"/>
                </a:solidFill>
                <a:latin typeface="Calibri"/>
              </a:rPr>
              <a:t>Armées – Formations militaires</a:t>
            </a:r>
          </a:p>
          <a:p>
            <a:pPr marL="285750" indent="-285750">
              <a:buFont typeface="Wingdings" panose="05000000000000000000" pitchFamily="2" charset="2"/>
              <a:buChar char="ü"/>
            </a:pPr>
            <a:endParaRPr lang="fr-FR" sz="800" b="1" kern="0" dirty="0" smtClean="0">
              <a:solidFill>
                <a:srgbClr val="0000EA"/>
              </a:solidFill>
              <a:latin typeface="Calibri"/>
            </a:endParaRPr>
          </a:p>
          <a:p>
            <a:pPr marL="742950" lvl="1" indent="-285750">
              <a:buFont typeface="Wingdings" panose="05000000000000000000" pitchFamily="2" charset="2"/>
              <a:buChar char="ü"/>
            </a:pPr>
            <a:r>
              <a:rPr lang="fr-FR" sz="1400" b="1" kern="0" dirty="0">
                <a:solidFill>
                  <a:srgbClr val="0000EA"/>
                </a:solidFill>
                <a:latin typeface="Calibri"/>
              </a:rPr>
              <a:t>D</a:t>
            </a:r>
            <a:r>
              <a:rPr lang="fr-FR" sz="1400" b="1" kern="0" dirty="0" smtClean="0">
                <a:solidFill>
                  <a:srgbClr val="0000EA"/>
                </a:solidFill>
                <a:latin typeface="Calibri"/>
              </a:rPr>
              <a:t>omaine de l’éducation nationale - Etablissements</a:t>
            </a:r>
            <a:endParaRPr lang="fr-FR" sz="1400" b="1" kern="0" dirty="0">
              <a:solidFill>
                <a:srgbClr val="0000EA"/>
              </a:solidFill>
              <a:latin typeface="Calibri"/>
            </a:endParaRPr>
          </a:p>
        </p:txBody>
      </p:sp>
      <p:sp>
        <p:nvSpPr>
          <p:cNvPr id="18" name="Rectangle 17"/>
          <p:cNvSpPr/>
          <p:nvPr/>
        </p:nvSpPr>
        <p:spPr>
          <a:xfrm>
            <a:off x="1133705" y="1883768"/>
            <a:ext cx="2592289" cy="512782"/>
          </a:xfrm>
          <a:prstGeom prst="rect">
            <a:avLst/>
          </a:prstGeom>
          <a:solidFill>
            <a:srgbClr val="FFFFD5"/>
          </a:solidFill>
          <a:ln w="25400" cap="flat" cmpd="sng" algn="ctr">
            <a:solidFill>
              <a:srgbClr val="4F81BD">
                <a:shade val="50000"/>
              </a:srgbClr>
            </a:solidFill>
            <a:prstDash val="solid"/>
          </a:ln>
          <a:effectLst/>
        </p:spPr>
        <p:txBody>
          <a:bodyPr lIns="36000" tIns="36000" rIns="36000" bIns="36000" rtlCol="0" anchor="ctr"/>
          <a:lstStyle/>
          <a:p>
            <a:pPr algn="ctr"/>
            <a:r>
              <a:rPr lang="fr-FR" sz="1400" b="1" kern="0" dirty="0">
                <a:solidFill>
                  <a:srgbClr val="0000EA"/>
                </a:solidFill>
                <a:latin typeface="Calibri"/>
              </a:rPr>
              <a:t>10 PRODEF – Réalisées</a:t>
            </a:r>
          </a:p>
          <a:p>
            <a:pPr algn="ctr"/>
            <a:r>
              <a:rPr lang="fr-FR" sz="1400" b="1" kern="0" dirty="0">
                <a:solidFill>
                  <a:srgbClr val="0000EA"/>
                </a:solidFill>
                <a:latin typeface="Calibri"/>
              </a:rPr>
              <a:t>6 Terre / 1 Air / 2 Marine </a:t>
            </a:r>
          </a:p>
        </p:txBody>
      </p:sp>
      <p:sp>
        <p:nvSpPr>
          <p:cNvPr id="7" name="ZoneTexte 6"/>
          <p:cNvSpPr txBox="1"/>
          <p:nvPr/>
        </p:nvSpPr>
        <p:spPr>
          <a:xfrm>
            <a:off x="6131496" y="4233657"/>
            <a:ext cx="4536504" cy="1384995"/>
          </a:xfrm>
          <a:prstGeom prst="rect">
            <a:avLst/>
          </a:prstGeom>
          <a:noFill/>
        </p:spPr>
        <p:txBody>
          <a:bodyPr wrap="square" rtlCol="0">
            <a:spAutoFit/>
          </a:bodyPr>
          <a:lstStyle/>
          <a:p>
            <a:pPr marL="171450" indent="-171450">
              <a:buFontTx/>
              <a:buChar char="-"/>
            </a:pPr>
            <a:r>
              <a:rPr lang="fr-FR" sz="1200" dirty="0"/>
              <a:t>33 / Collège J. Verdier / Audenge – BA 120 </a:t>
            </a:r>
            <a:r>
              <a:rPr lang="fr-FR" sz="1200" dirty="0" err="1"/>
              <a:t>Cazaux</a:t>
            </a:r>
            <a:endParaRPr lang="fr-FR" sz="1200" dirty="0"/>
          </a:p>
          <a:p>
            <a:pPr marL="171450" indent="-171450">
              <a:buFontTx/>
              <a:buChar char="-"/>
            </a:pPr>
            <a:r>
              <a:rPr lang="fr-FR" sz="1200" dirty="0"/>
              <a:t>33 / LP J. Duperier / St. Médard-en-</a:t>
            </a:r>
            <a:r>
              <a:rPr lang="fr-FR" sz="1200" dirty="0" err="1"/>
              <a:t>Jalles</a:t>
            </a:r>
            <a:r>
              <a:rPr lang="fr-FR" sz="1200" dirty="0"/>
              <a:t> – BA 106 Mérignac</a:t>
            </a:r>
          </a:p>
          <a:p>
            <a:pPr marL="171450" indent="-171450" defTabSz="447675">
              <a:buFontTx/>
              <a:buChar char="-"/>
            </a:pPr>
            <a:r>
              <a:rPr lang="fr-FR" sz="1200" dirty="0"/>
              <a:t>40 /	Collège F. Truffaut / St. Martin-de-</a:t>
            </a:r>
            <a:r>
              <a:rPr lang="fr-FR" sz="1200" dirty="0" err="1"/>
              <a:t>Seignanx</a:t>
            </a:r>
            <a:r>
              <a:rPr lang="fr-FR" sz="1200" dirty="0"/>
              <a:t> – </a:t>
            </a:r>
          </a:p>
          <a:p>
            <a:pPr defTabSz="447675"/>
            <a:r>
              <a:rPr lang="fr-FR" sz="1200" dirty="0"/>
              <a:t>	BA 118 M-de-Marsan</a:t>
            </a:r>
          </a:p>
          <a:p>
            <a:pPr marL="171450" indent="-171450">
              <a:buFontTx/>
              <a:buChar char="-"/>
            </a:pPr>
            <a:r>
              <a:rPr lang="fr-FR" sz="1200" dirty="0">
                <a:solidFill>
                  <a:srgbClr val="0000EA"/>
                </a:solidFill>
              </a:rPr>
              <a:t>40 / L. J. </a:t>
            </a:r>
            <a:r>
              <a:rPr lang="fr-FR" sz="1200" dirty="0" err="1">
                <a:solidFill>
                  <a:srgbClr val="0000EA"/>
                </a:solidFill>
              </a:rPr>
              <a:t>Cassaigne</a:t>
            </a:r>
            <a:r>
              <a:rPr lang="fr-FR" sz="1200" dirty="0">
                <a:solidFill>
                  <a:srgbClr val="0000EA"/>
                </a:solidFill>
              </a:rPr>
              <a:t> / Saint Pierre du Mont – </a:t>
            </a:r>
          </a:p>
          <a:p>
            <a:pPr defTabSz="447675"/>
            <a:r>
              <a:rPr lang="fr-FR" sz="1200" dirty="0">
                <a:solidFill>
                  <a:srgbClr val="0000EA"/>
                </a:solidFill>
              </a:rPr>
              <a:t>	BA 118 M-de-Marsan</a:t>
            </a:r>
          </a:p>
          <a:p>
            <a:pPr marL="180975" indent="-180975"/>
            <a:r>
              <a:rPr lang="fr-FR" sz="1200" dirty="0">
                <a:solidFill>
                  <a:srgbClr val="0000EA"/>
                </a:solidFill>
              </a:rPr>
              <a:t>- 	16 / Collège C. Boucher / Cognac – BA 709 Cognac</a:t>
            </a:r>
          </a:p>
        </p:txBody>
      </p:sp>
      <p:sp>
        <p:nvSpPr>
          <p:cNvPr id="15" name="Espace réservé du numéro de diapositive 6"/>
          <p:cNvSpPr>
            <a:spLocks noGrp="1"/>
          </p:cNvSpPr>
          <p:nvPr>
            <p:ph type="sldNum" sz="quarter" idx="12"/>
          </p:nvPr>
        </p:nvSpPr>
        <p:spPr>
          <a:xfrm>
            <a:off x="9448800" y="6492875"/>
            <a:ext cx="2743200" cy="365125"/>
          </a:xfrm>
        </p:spPr>
        <p:txBody>
          <a:bodyPr/>
          <a:lstStyle/>
          <a:p>
            <a:fld id="{710CF1C3-D5F4-4616-9FA8-457D6FE2C23C}" type="slidenum">
              <a:rPr lang="fr-FR" smtClean="0">
                <a:solidFill>
                  <a:schemeClr val="tx1"/>
                </a:solidFill>
              </a:rPr>
              <a:t>8</a:t>
            </a:fld>
            <a:endParaRPr lang="fr-FR" dirty="0">
              <a:solidFill>
                <a:schemeClr val="tx1"/>
              </a:solidFill>
            </a:endParaRPr>
          </a:p>
        </p:txBody>
      </p:sp>
    </p:spTree>
    <p:extLst>
      <p:ext uri="{BB962C8B-B14F-4D97-AF65-F5344CB8AC3E}">
        <p14:creationId xmlns:p14="http://schemas.microsoft.com/office/powerpoint/2010/main" val="4109037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70224" y="2642201"/>
            <a:ext cx="6107723" cy="3661871"/>
          </a:xfrm>
        </p:spPr>
        <p:txBody>
          <a:bodyPr/>
          <a:lstStyle/>
          <a:p>
            <a:r>
              <a:rPr lang="fr-FR" sz="6000" dirty="0" smtClean="0"/>
              <a:t> Qui ?</a:t>
            </a:r>
          </a:p>
          <a:p>
            <a:pPr lvl="1"/>
            <a:r>
              <a:rPr lang="fr-FR" sz="6000" dirty="0" smtClean="0">
                <a:solidFill>
                  <a:srgbClr val="FF0000"/>
                </a:solidFill>
              </a:rPr>
              <a:t> Quand ?</a:t>
            </a:r>
          </a:p>
          <a:p>
            <a:pPr lvl="2"/>
            <a:r>
              <a:rPr lang="fr-FR" sz="6000" dirty="0" smtClean="0"/>
              <a:t> Quoi ?</a:t>
            </a:r>
          </a:p>
          <a:p>
            <a:pPr lvl="3"/>
            <a:r>
              <a:rPr lang="fr-FR" sz="6000" dirty="0" smtClean="0"/>
              <a:t> Pourquoi ?</a:t>
            </a:r>
          </a:p>
        </p:txBody>
      </p:sp>
      <p:pic>
        <p:nvPicPr>
          <p:cNvPr id="6" name="Picture 3" descr="d:\utilisateurs\j.pinot2\AppData\Local\Microsoft\Windows\Temporary Internet Files\Content.Outlook\FI8HWUNS\BlocM_ARMEES_bleu-0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8259" y="1925515"/>
            <a:ext cx="1026341" cy="1274885"/>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2" descr="d:\utilisateurs\j.pinot2\AppData\Local\Microsoft\Windows\Temporary Internet Files\Content.Outlook\FI8HWUNS\2017_logo_academie_Bordeaux-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259" y="3596052"/>
            <a:ext cx="1004689" cy="12748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977" y="5284176"/>
            <a:ext cx="1022971" cy="1319989"/>
          </a:xfrm>
          <a:prstGeom prst="rect">
            <a:avLst/>
          </a:prstGeom>
          <a:noFill/>
          <a:ln w="6350">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sp>
        <p:nvSpPr>
          <p:cNvPr id="9" name="Titre 1"/>
          <p:cNvSpPr txBox="1">
            <a:spLocks/>
          </p:cNvSpPr>
          <p:nvPr/>
        </p:nvSpPr>
        <p:spPr>
          <a:xfrm>
            <a:off x="1" y="-112327"/>
            <a:ext cx="12191999" cy="1446550"/>
          </a:xfrm>
          <a:prstGeom prst="rect">
            <a:avLst/>
          </a:prstGeom>
          <a:solidFill>
            <a:srgbClr val="0070C0"/>
          </a:solidFill>
        </p:spPr>
        <p:txBody>
          <a:bodyPr wrap="square" rtlCol="0">
            <a:spAutoFit/>
          </a:bodyPr>
          <a:lstStyle>
            <a:defPPr>
              <a:defRPr lang="fr-FR"/>
            </a:defPPr>
            <a:lvl1pPr algn="ctr">
              <a:defRPr sz="4400">
                <a:solidFill>
                  <a:schemeClr val="bg1"/>
                </a:solidFill>
              </a:defRPr>
            </a:lvl1pPr>
          </a:lstStyle>
          <a:p>
            <a:r>
              <a:rPr lang="fr-FR" dirty="0" smtClean="0"/>
              <a:t>…Des </a:t>
            </a:r>
            <a:r>
              <a:rPr lang="fr-FR" dirty="0"/>
              <a:t>élèves au Panthéon?</a:t>
            </a:r>
          </a:p>
          <a:p>
            <a:r>
              <a:rPr lang="fr-FR" dirty="0"/>
              <a:t>Pour quoi faire? </a:t>
            </a:r>
          </a:p>
        </p:txBody>
      </p:sp>
      <p:sp>
        <p:nvSpPr>
          <p:cNvPr id="10" name="Espace réservé du numéro de diapositive 6"/>
          <p:cNvSpPr>
            <a:spLocks noGrp="1"/>
          </p:cNvSpPr>
          <p:nvPr>
            <p:ph type="sldNum" sz="quarter" idx="12"/>
          </p:nvPr>
        </p:nvSpPr>
        <p:spPr>
          <a:xfrm>
            <a:off x="9448800" y="6492875"/>
            <a:ext cx="2743200" cy="365125"/>
          </a:xfrm>
        </p:spPr>
        <p:txBody>
          <a:bodyPr/>
          <a:lstStyle/>
          <a:p>
            <a:fld id="{710CF1C3-D5F4-4616-9FA8-457D6FE2C23C}" type="slidenum">
              <a:rPr lang="fr-FR" smtClean="0">
                <a:solidFill>
                  <a:schemeClr val="tx1"/>
                </a:solidFill>
              </a:rPr>
              <a:t>9</a:t>
            </a:fld>
            <a:endParaRPr lang="fr-FR" dirty="0">
              <a:solidFill>
                <a:schemeClr val="tx1"/>
              </a:solidFill>
            </a:endParaRPr>
          </a:p>
        </p:txBody>
      </p:sp>
    </p:spTree>
    <p:extLst>
      <p:ext uri="{BB962C8B-B14F-4D97-AF65-F5344CB8AC3E}">
        <p14:creationId xmlns:p14="http://schemas.microsoft.com/office/powerpoint/2010/main" val="197072516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709</TotalTime>
  <Words>1058</Words>
  <Application>Microsoft Office PowerPoint</Application>
  <PresentationFormat>Personnalisé</PresentationFormat>
  <Paragraphs>315</Paragraphs>
  <Slides>19</Slides>
  <Notes>3</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Thème Office</vt:lpstr>
      <vt:lpstr>Hommage national à  Jean Moulin…</vt:lpstr>
      <vt:lpstr>Présentation PowerPoint</vt:lpstr>
      <vt:lpstr>Présentation PowerPoint</vt:lpstr>
      <vt:lpstr>Présentation PowerPoint</vt:lpstr>
      <vt:lpstr>Présentation PowerPoint</vt:lpstr>
      <vt:lpstr>D’où venons-nous :  Le cadre règlementaire</vt:lpstr>
      <vt:lpstr>Présentation PowerPoint</vt:lpstr>
      <vt:lpstr>Présentation PowerPoint</vt:lpstr>
      <vt:lpstr>Présentation PowerPoint</vt:lpstr>
      <vt:lpstr>Un des trois moments du trinôme de l’académie de Bordeaux</vt:lpstr>
      <vt:lpstr>Découpage de la journée</vt:lpstr>
      <vt:lpstr>Présentation PowerPoint</vt:lpstr>
      <vt:lpstr>Le matin : cérémonie au Panthéon</vt:lpstr>
      <vt:lpstr>L’après-midi: lieux emblématiques</vt:lpstr>
      <vt:lpstr>Présentation PowerPoint</vt:lpstr>
      <vt:lpstr>Présentation PowerPoint</vt:lpstr>
      <vt:lpstr>Pour quoi faire? </vt:lpstr>
      <vt:lpstr>« C’est un honneur d’être là » - mot d’élève.</vt:lpstr>
      <vt:lpstr>Action du trinôme au profit de la jeunesse</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Jean-Marie Sarpoulet</dc:creator>
  <cp:lastModifiedBy>PINOT Jean-Henri LCL</cp:lastModifiedBy>
  <cp:revision>52</cp:revision>
  <cp:lastPrinted>2017-11-10T09:23:35Z</cp:lastPrinted>
  <dcterms:created xsi:type="dcterms:W3CDTF">2017-10-28T17:37:41Z</dcterms:created>
  <dcterms:modified xsi:type="dcterms:W3CDTF">2017-11-10T09:43:20Z</dcterms:modified>
</cp:coreProperties>
</file>