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65"/>
  </p:normalViewPr>
  <p:slideViewPr>
    <p:cSldViewPr snapToGrid="0">
      <p:cViewPr>
        <p:scale>
          <a:sx n="119" d="100"/>
          <a:sy n="119" d="100"/>
        </p:scale>
        <p:origin x="-23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A7EEE0-FBF7-4B8B-9865-03961265A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57188C5-E765-46EC-8657-560BEFDF4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8DD0D9E-C7E3-453A-85E9-BFF14247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AE63E6D-D833-4709-8F23-FCCD8492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704B004-06C1-4C29-873A-9A75C260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4CD023-17C2-4764-9F9A-BC8543D5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472B3A1-1DF1-4ABA-BF78-57B21165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F617513-E55E-4556-90B4-8DE20FEF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3230D19-FC0D-446A-8D9E-527E3460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41E39A4-CA68-4B91-BC96-80D8BE73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62EBAD3-49AD-4665-BBB6-9CB0F2494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BBB698C-66F5-4B91-A6CD-A2F57F81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124BE73-4982-49F3-8982-38C1CDA9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7228C0-2CA9-4F70-A74B-B161DE11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F5B691-0D25-42C0-A3D4-1CE87B89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80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0771C-8297-48D6-A8CA-0F2303B1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EF0F4D-3387-49AF-BA85-7522B9DB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60A1386-F5CB-4354-8836-41656F24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5CD3E9-11D3-454C-8059-E5523800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07C54BA-BBDA-44AA-9093-01FDB2AD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4B3DC7-020F-4B4E-AA7C-19E633E8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C7FBB0A-E14E-4552-824A-2689ADDC6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A778766-0FA4-4980-9027-ED226B03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E316CB-8C97-4558-A4F0-C9EC2A25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EFD95E7-7833-42E1-AA3F-32BC899C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94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25EF42-6944-456B-8D18-7B035998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E7DD291-3BF2-4337-95AE-DC512B9FB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5C384F5-A209-4F95-AB65-E8DC724BE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11530DF-4378-45BA-B3EB-38AAE932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639279-CED2-4B35-8E26-1C737453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0BC9BF0-31C3-45C1-8C92-90B6C3CF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0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CA9300-6421-4BAE-99C8-31888824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2710B8E-40DD-4F6C-AF72-1FCC050E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CC5E2DA-A68A-43AD-8035-FED8A65DE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854701B-423C-4DB9-A7BB-BD8148594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D41E2DF-71A7-4D22-8A0E-8ECC04709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1FC1E68-3A14-4E7F-A0A2-54341971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2ABF2E2-7C74-4ECC-9D6A-69E69AFF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CCC18A94-C242-4EAA-B947-DB6F131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9B34AC-1B87-40C4-B0BA-EBEB4E17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4F52B39-CCF0-4ADC-BB34-C5A7AA3B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5BAA0-F5DF-4311-80E2-1EBB8470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96D5463-25E2-4041-9FAA-5503B48C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47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88D9EC1-71DF-40BD-B2B5-8B421C86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471725D-3BE6-4A56-92F9-1E310D30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F3ACF26-F10E-4D2C-A398-28351BEB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623C41-E407-4355-B089-C9083A8E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2A10A8C-CCFC-45B4-8283-B6F8E1AF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2ED087-E593-4A2E-B84E-9459E16D2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84688DC-F279-43C4-B4AC-E0B9E0C1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F0B3F8A-81A2-48AA-B4B0-8563876F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F2D5E10-AEA8-47DE-A1BA-BE2F9709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3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80C09B-9A01-4BD1-B75E-8E0692E8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5F8746B-707A-4E7B-93CB-A20BD3ADB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65EA3C8-E901-4315-AF91-03C94ED5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6ECE3C9-067A-4D1D-8C9C-C5323C99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E65889-F27A-4E14-AB42-4ADA6FFE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A4DAC23-9FF1-47C7-879F-2729A0FF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9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CDCDA92-DD9D-4433-99F5-8E003594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7F41E58-F984-42F9-A782-844DC1B2A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169C0E-C904-49AF-8098-14360A84A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2FEC-9822-49A0-86AE-73E0EB8769DC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8CE595-801A-4B7D-AF08-CD217AD63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257777B-2BD3-436B-A9BB-2BC12D449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EE01-1D86-4998-94A9-8D07AF7D9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986CE0-40ED-4884-964C-734AB3D7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576" y="2316951"/>
            <a:ext cx="4633936" cy="1325563"/>
          </a:xfrm>
        </p:spPr>
        <p:txBody>
          <a:bodyPr>
            <a:normAutofit fontScale="90000"/>
          </a:bodyPr>
          <a:lstStyle/>
          <a:p>
            <a:pPr algn="r"/>
            <a:r>
              <a:rPr lang="fr-FR" sz="8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  <a:t>ANAJ-IHEDN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DA5E69B-8639-439C-96E7-46F1B38AE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1" y="1406989"/>
            <a:ext cx="2667816" cy="3654909"/>
          </a:xfrm>
          <a:prstGeom prst="rect">
            <a:avLst/>
          </a:prstGeom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xmlns="" id="{337942EA-DBDC-4B1C-A424-297F5391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325" y="4653342"/>
            <a:ext cx="6297187" cy="6043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Faire rayonner l’Esprit de Défense</a:t>
            </a:r>
          </a:p>
        </p:txBody>
      </p:sp>
      <p:pic>
        <p:nvPicPr>
          <p:cNvPr id="13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0223" y="4203996"/>
            <a:ext cx="5306289" cy="174810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192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9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986CE0-40ED-4884-964C-734AB3D7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04" y="293514"/>
            <a:ext cx="10515600" cy="1325563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  <a:t>L’ANAJ-IHEDN : première association française de jeunes sur les questions de défense et de sécurité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DA5E69B-8639-439C-96E7-46F1B38AE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169861"/>
            <a:ext cx="1148080" cy="15728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69" y="1619077"/>
            <a:ext cx="8921578" cy="65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986CE0-40ED-4884-964C-734AB3D7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29" y="293514"/>
            <a:ext cx="10515600" cy="1325563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  <a:t>L’ANAJ-IHEDN : première association française de jeunes sur les questions de défense et de sécurité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37942EA-DBDC-4B1C-A424-297F5391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1" y="2360334"/>
            <a:ext cx="10675848" cy="1459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Membre actif de la </a:t>
            </a:r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Commission Armées Jeunesse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b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</a:b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partenaire de la </a:t>
            </a:r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réserve citoyenne de l’Education Nationale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36BB71C-7042-45C5-BFFC-AA39AD7A4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1" y="3364107"/>
            <a:ext cx="3746468" cy="17173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63D5193-ABDD-44D0-AB91-053CF28C0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69" y="3563804"/>
            <a:ext cx="4707704" cy="7614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DA5E69B-8639-439C-96E7-46F1B38AE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169861"/>
            <a:ext cx="1148080" cy="15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iel, journal&#10;&#10;Description générée avec un niveau de confiance très élevé">
            <a:extLst>
              <a:ext uri="{FF2B5EF4-FFF2-40B4-BE49-F238E27FC236}">
                <a16:creationId xmlns:a16="http://schemas.microsoft.com/office/drawing/2014/main" xmlns="" id="{59FB0109-DAC0-47DA-8D19-F12E3095A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4" y="230315"/>
            <a:ext cx="6314384" cy="37682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3A96891-77ED-4DA0-931F-EDA83CB90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8" t="37813" r="47999" b="17299"/>
          <a:stretch/>
        </p:blipFill>
        <p:spPr>
          <a:xfrm>
            <a:off x="2987466" y="4223270"/>
            <a:ext cx="2403534" cy="25154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7E1D83A-414F-41D8-8C80-F8177664E6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75" t="24746" r="48352" b="37819"/>
          <a:stretch/>
        </p:blipFill>
        <p:spPr>
          <a:xfrm>
            <a:off x="315000" y="2142921"/>
            <a:ext cx="2484000" cy="262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BA9203C-1C50-40A7-8383-1C89A5CA20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77" t="27827" r="48348" b="35949"/>
          <a:stretch/>
        </p:blipFill>
        <p:spPr>
          <a:xfrm>
            <a:off x="9586912" y="1279282"/>
            <a:ext cx="2293377" cy="2496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EFCA213-D9EB-446A-B10E-FB6AEAB5F2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05" t="31295" r="48524" b="27773"/>
          <a:stretch/>
        </p:blipFill>
        <p:spPr>
          <a:xfrm>
            <a:off x="8072148" y="4223270"/>
            <a:ext cx="2556000" cy="22439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7E3FFEB-E18D-41D1-AF7B-18805EAA38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46" t="28896" r="69596" b="29116"/>
          <a:stretch/>
        </p:blipFill>
        <p:spPr>
          <a:xfrm>
            <a:off x="5529807" y="4223270"/>
            <a:ext cx="2556000" cy="23168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DAAEFC6-8DDB-42AF-842C-24C9C0C60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64652"/>
            <a:ext cx="1148080" cy="157287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586913" y="545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80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986CE0-40ED-4884-964C-734AB3D7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6"/>
            <a:ext cx="10515600" cy="1325563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  <a:t>L’ANAJ-IHEDN : un réseau structuré de jeunes désireux de s’engager pour le lien armée-jeunesse</a:t>
            </a:r>
            <a:br>
              <a:rPr lang="fr-FR" sz="4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</a:br>
            <a:endParaRPr lang="fr-FR" sz="4000" b="1" dirty="0">
              <a:solidFill>
                <a:srgbClr val="003399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37942EA-DBDC-4B1C-A424-297F5391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1950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Des </a:t>
            </a:r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ambassadeurs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dans de nombreux établissements d’enseignement supérieur</a:t>
            </a:r>
          </a:p>
          <a:p>
            <a:endParaRPr lang="fr-FR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Des </a:t>
            </a:r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enseignants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de toutes disciplines passionnés par le lien armée-jeunesse</a:t>
            </a:r>
          </a:p>
          <a:p>
            <a:endParaRPr lang="fr-FR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26 délégués régionaux, 3 délégués internationaux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EE0BD4E-F24B-412A-BDEA-5038249F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64652"/>
            <a:ext cx="1148080" cy="15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986CE0-40ED-4884-964C-734AB3D7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6"/>
            <a:ext cx="10515600" cy="1325563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  <a:t>L’ANAJ-IHEDN : une participation déjà effective aux actions des trinômes académiques en 2017</a:t>
            </a:r>
            <a:br>
              <a:rPr lang="fr-FR" sz="4000" b="1" dirty="0">
                <a:solidFill>
                  <a:srgbClr val="003399"/>
                </a:solidFill>
                <a:latin typeface="Bebas Neue" charset="0"/>
                <a:ea typeface="Bebas Neue" charset="0"/>
                <a:cs typeface="Bebas Neue" charset="0"/>
              </a:rPr>
            </a:br>
            <a:endParaRPr lang="fr-FR" sz="4000" b="1" dirty="0">
              <a:solidFill>
                <a:srgbClr val="003399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37942EA-DBDC-4B1C-A424-297F5391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1950"/>
            <a:ext cx="10515600" cy="3670285"/>
          </a:xfrm>
        </p:spPr>
        <p:txBody>
          <a:bodyPr>
            <a:normAutofit/>
          </a:bodyPr>
          <a:lstStyle/>
          <a:p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Dijon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: séminaire « Défense et sécurité » du trinôme</a:t>
            </a:r>
          </a:p>
          <a:p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Université d’Avignon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: unité d’enseignement d’ouverture</a:t>
            </a:r>
          </a:p>
          <a:p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Aix-en-Provence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: lycée militaire</a:t>
            </a:r>
          </a:p>
          <a:p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Toulon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: colloque des trinômes Aix-Marseille/Nice</a:t>
            </a:r>
          </a:p>
          <a:p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Pays de la Loire 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: master Défense de l’Université catholique de l’Ouest</a:t>
            </a:r>
          </a:p>
          <a:p>
            <a:r>
              <a:rPr lang="fr-FR" b="1" dirty="0">
                <a:latin typeface="Avenir Next Ultra Light" charset="0"/>
                <a:ea typeface="Avenir Next Ultra Light" charset="0"/>
                <a:cs typeface="Avenir Next Ultra Light" charset="0"/>
              </a:rPr>
              <a:t>Compiègne</a:t>
            </a: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 : « Tous unis pour la cité »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EE0BD4E-F24B-412A-BDEA-5038249F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64652"/>
            <a:ext cx="1148080" cy="15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fond, intérieur, plancher, personn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8594BE8F-CC8C-4BCB-8DB9-8F5FB7114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7646" cy="4185160"/>
          </a:xfrm>
          <a:prstGeom prst="rect">
            <a:avLst/>
          </a:prstGeom>
        </p:spPr>
      </p:pic>
      <p:pic>
        <p:nvPicPr>
          <p:cNvPr id="7" name="Image 6" descr="Une image contenant extérieur, ciel, bâtiment, personn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0A34136D-BB34-49E9-8D98-D243582D5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46" y="0"/>
            <a:ext cx="6314354" cy="41851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10A9BCA-86D4-462D-921E-40D579E7F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06" y="148353"/>
            <a:ext cx="1148080" cy="1572870"/>
          </a:xfrm>
          <a:prstGeom prst="rect">
            <a:avLst/>
          </a:prstGeom>
        </p:spPr>
      </p:pic>
      <p:pic>
        <p:nvPicPr>
          <p:cNvPr id="10" name="Image 9" descr="Une image contenant personne, plancher, groupe, intérie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CD005C7C-45FE-47EE-B2FC-D2E94718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069"/>
            <a:ext cx="12192000" cy="33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intérie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CC4058B1-2C23-4F26-B451-D7B8107DB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88" y="172228"/>
            <a:ext cx="3781367" cy="64488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9F5280E-8F37-4D9C-8C4A-92CFF7CE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54" y="678915"/>
            <a:ext cx="1148080" cy="15728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7" y="2390214"/>
            <a:ext cx="5957048" cy="4467786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xmlns="" id="{337942EA-DBDC-4B1C-A424-297F5391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7073"/>
            <a:ext cx="7734188" cy="936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RETROUVEZ-NOUS SUR </a:t>
            </a:r>
            <a:b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</a:br>
            <a:r>
              <a:rPr lang="fr-FR" dirty="0">
                <a:latin typeface="Avenir Next Ultra Light" charset="0"/>
                <a:ea typeface="Avenir Next Ultra Light" charset="0"/>
                <a:cs typeface="Avenir Next Ultra Light" charset="0"/>
              </a:rPr>
              <a:t>LES RÉSEAUX SOCIAUX !</a:t>
            </a:r>
            <a:endParaRPr lang="fr-FR" b="1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102</Words>
  <Application>Microsoft Office PowerPoint</Application>
  <PresentationFormat>Personnalisé</PresentationFormat>
  <Paragraphs>20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ANAJ-IHEDN </vt:lpstr>
      <vt:lpstr>L’ANAJ-IHEDN : première association française de jeunes sur les questions de défense et de sécurité</vt:lpstr>
      <vt:lpstr>L’ANAJ-IHEDN : première association française de jeunes sur les questions de défense et de sécurité</vt:lpstr>
      <vt:lpstr>Présentation PowerPoint</vt:lpstr>
      <vt:lpstr>L’ANAJ-IHEDN : un réseau structuré de jeunes désireux de s’engager pour le lien armée-jeunesse </vt:lpstr>
      <vt:lpstr>L’ANAJ-IHEDN : une participation déjà effective aux actions des trinômes académiques en 2017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Jean-Philippe GIRAUD</dc:creator>
  <cp:lastModifiedBy>CAPELLE Christelle ASC NIV I OA</cp:lastModifiedBy>
  <cp:revision>15</cp:revision>
  <dcterms:created xsi:type="dcterms:W3CDTF">2017-11-13T19:21:36Z</dcterms:created>
  <dcterms:modified xsi:type="dcterms:W3CDTF">2017-11-17T14:19:30Z</dcterms:modified>
</cp:coreProperties>
</file>